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9"/>
  </p:notesMasterIdLst>
  <p:sldIdLst>
    <p:sldId id="256" r:id="rId2"/>
    <p:sldId id="257" r:id="rId3"/>
    <p:sldId id="293" r:id="rId4"/>
    <p:sldId id="267" r:id="rId5"/>
    <p:sldId id="288" r:id="rId6"/>
    <p:sldId id="302" r:id="rId7"/>
    <p:sldId id="292" r:id="rId8"/>
    <p:sldId id="296" r:id="rId9"/>
    <p:sldId id="291" r:id="rId10"/>
    <p:sldId id="294" r:id="rId11"/>
    <p:sldId id="295" r:id="rId12"/>
    <p:sldId id="264" r:id="rId13"/>
    <p:sldId id="290" r:id="rId14"/>
    <p:sldId id="301" r:id="rId15"/>
    <p:sldId id="300" r:id="rId16"/>
    <p:sldId id="305" r:id="rId17"/>
    <p:sldId id="313" r:id="rId18"/>
    <p:sldId id="287" r:id="rId19"/>
    <p:sldId id="306" r:id="rId20"/>
    <p:sldId id="304" r:id="rId21"/>
    <p:sldId id="308" r:id="rId22"/>
    <p:sldId id="309" r:id="rId23"/>
    <p:sldId id="311" r:id="rId24"/>
    <p:sldId id="312" r:id="rId25"/>
    <p:sldId id="298" r:id="rId26"/>
    <p:sldId id="270" r:id="rId27"/>
    <p:sldId id="269" r:id="rId28"/>
  </p:sldIdLst>
  <p:sldSz cx="9144000" cy="5143500" type="screen16x9"/>
  <p:notesSz cx="6858000" cy="9144000"/>
  <p:embeddedFontLst>
    <p:embeddedFont>
      <p:font typeface="Arvo" panose="020B0604020202020204" charset="0"/>
      <p:regular r:id="rId30"/>
      <p:bold r:id="rId31"/>
      <p:italic r:id="rId32"/>
      <p:boldItalic r:id="rId33"/>
    </p:embeddedFont>
    <p:embeddedFont>
      <p:font typeface="Barlow Condensed" panose="020B0604020202020204" charset="0"/>
      <p:regular r:id="rId34"/>
      <p:bold r:id="rId35"/>
      <p:italic r:id="rId36"/>
      <p:boldItalic r:id="rId37"/>
    </p:embeddedFont>
    <p:embeddedFont>
      <p:font typeface="Barlow Condensed Medium" panose="020B0604020202020204" charset="0"/>
      <p:regular r:id="rId38"/>
      <p:bold r:id="rId39"/>
      <p:italic r:id="rId40"/>
      <p:boldItalic r:id="rId41"/>
    </p:embeddedFont>
    <p:embeddedFont>
      <p:font typeface="Barlow Condensed SemiBold" panose="020B0604020202020204" charset="0"/>
      <p:regular r:id="rId42"/>
      <p:bold r:id="rId43"/>
      <p:italic r:id="rId44"/>
      <p:boldItalic r:id="rId45"/>
    </p:embeddedFont>
    <p:embeddedFont>
      <p:font typeface="Barlow Semi Condensed SemiBold" panose="00000706000000000000" pitchFamily="2" charset="0"/>
      <p:regular r:id="rId46"/>
      <p:bold r:id="rId47"/>
      <p:italic r:id="rId48"/>
      <p:boldItalic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Fira Sans Extra Condensed Medium" panose="020B0604020202020204" charset="0"/>
      <p:regular r:id="rId54"/>
      <p:bold r:id="rId55"/>
      <p:italic r:id="rId56"/>
      <p:boldItalic r:id="rId57"/>
    </p:embeddedFont>
    <p:embeddedFont>
      <p:font typeface="Petit Formal Script" panose="03020602040807080B06" pitchFamily="66" charset="0"/>
      <p:regular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DCDC3"/>
    <a:srgbClr val="E6E6E6"/>
    <a:srgbClr val="F8F8F8"/>
    <a:srgbClr val="018790"/>
    <a:srgbClr val="FFA73B"/>
    <a:srgbClr val="F5340B"/>
    <a:srgbClr val="0C2E3A"/>
    <a:srgbClr val="E9E6E1"/>
    <a:srgbClr val="FF8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3883" autoAdjust="0"/>
  </p:normalViewPr>
  <p:slideViewPr>
    <p:cSldViewPr snapToGrid="0">
      <p:cViewPr varScale="1">
        <p:scale>
          <a:sx n="98" d="100"/>
          <a:sy n="98" d="100"/>
        </p:scale>
        <p:origin x="970" y="29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font" Target="fonts/font29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font" Target="fonts/font28.fntdata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80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e1ed11e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e1ed11e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2031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e1ed11e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e1ed11e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1525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6280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747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1603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2405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446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482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d2caba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d2cabac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333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55e1ed11e4_0_9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55e1ed11e4_0_9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55e1ed11e4_0_9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55e1ed11e4_0_9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574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5e1ed11e4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5e1ed11e4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144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e1ed11e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e1ed11e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2538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378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e1ed11e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e1ed11e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7765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917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E9E6E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95512" y="1245627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607116" y="2397713"/>
            <a:ext cx="2550204" cy="2757917"/>
            <a:chOff x="1384075" y="241450"/>
            <a:chExt cx="4822625" cy="5215425"/>
          </a:xfrm>
        </p:grpSpPr>
        <p:sp>
          <p:nvSpPr>
            <p:cNvPr id="12" name="Google Shape;12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26847" y="-280618"/>
            <a:ext cx="2865062" cy="3613974"/>
            <a:chOff x="-26858" y="-227337"/>
            <a:chExt cx="2186403" cy="2757917"/>
          </a:xfrm>
        </p:grpSpPr>
        <p:sp>
          <p:nvSpPr>
            <p:cNvPr id="57" name="Google Shape;57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rgbClr val="E9E6E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99" name="Google Shape;99;p3"/>
          <p:cNvGrpSpPr/>
          <p:nvPr/>
        </p:nvGrpSpPr>
        <p:grpSpPr>
          <a:xfrm flipH="1">
            <a:off x="-9" y="2397713"/>
            <a:ext cx="2550204" cy="2757917"/>
            <a:chOff x="1384075" y="241450"/>
            <a:chExt cx="4822625" cy="5215425"/>
          </a:xfrm>
        </p:grpSpPr>
        <p:sp>
          <p:nvSpPr>
            <p:cNvPr id="100" name="Google Shape;100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3"/>
          <p:cNvGrpSpPr/>
          <p:nvPr/>
        </p:nvGrpSpPr>
        <p:grpSpPr>
          <a:xfrm flipH="1">
            <a:off x="6278928" y="-258568"/>
            <a:ext cx="2865062" cy="3613974"/>
            <a:chOff x="-26858" y="-227337"/>
            <a:chExt cx="2186403" cy="2757917"/>
          </a:xfrm>
        </p:grpSpPr>
        <p:sp>
          <p:nvSpPr>
            <p:cNvPr id="145" name="Google Shape;145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4"/>
          <p:cNvGrpSpPr/>
          <p:nvPr/>
        </p:nvGrpSpPr>
        <p:grpSpPr>
          <a:xfrm>
            <a:off x="6396261" y="-26651"/>
            <a:ext cx="2761414" cy="1094590"/>
            <a:chOff x="5543377" y="-26648"/>
            <a:chExt cx="3613943" cy="1432521"/>
          </a:xfrm>
        </p:grpSpPr>
        <p:sp>
          <p:nvSpPr>
            <p:cNvPr id="187" name="Google Shape;187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4"/>
          <p:cNvGrpSpPr/>
          <p:nvPr/>
        </p:nvGrpSpPr>
        <p:grpSpPr>
          <a:xfrm>
            <a:off x="-413096" y="3658798"/>
            <a:ext cx="2192144" cy="1495178"/>
            <a:chOff x="-293170" y="3658798"/>
            <a:chExt cx="2192144" cy="1495178"/>
          </a:xfrm>
        </p:grpSpPr>
        <p:sp>
          <p:nvSpPr>
            <p:cNvPr id="209" name="Google Shape;209;p4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4"/>
          <p:cNvSpPr txBox="1">
            <a:spLocks noGrp="1"/>
          </p:cNvSpPr>
          <p:nvPr>
            <p:ph type="ctrTitle"/>
          </p:nvPr>
        </p:nvSpPr>
        <p:spPr>
          <a:xfrm>
            <a:off x="4155425" y="20543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4"/>
          <p:cNvSpPr txBox="1">
            <a:spLocks noGrp="1"/>
          </p:cNvSpPr>
          <p:nvPr>
            <p:ph type="ctrTitle" idx="3"/>
          </p:nvPr>
        </p:nvSpPr>
        <p:spPr>
          <a:xfrm>
            <a:off x="4155425" y="27195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0" name="Google Shape;230;p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4"/>
          <p:cNvSpPr txBox="1">
            <a:spLocks noGrp="1"/>
          </p:cNvSpPr>
          <p:nvPr>
            <p:ph type="ctrTitle" idx="5"/>
          </p:nvPr>
        </p:nvSpPr>
        <p:spPr>
          <a:xfrm>
            <a:off x="4155425" y="33848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2" name="Google Shape;232;p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4"/>
          <p:cNvSpPr txBox="1">
            <a:spLocks noGrp="1"/>
          </p:cNvSpPr>
          <p:nvPr>
            <p:ph type="ctrTitle" idx="7"/>
          </p:nvPr>
        </p:nvSpPr>
        <p:spPr>
          <a:xfrm>
            <a:off x="4155425" y="40500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4" name="Google Shape;234;p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35" name="Google Shape;235;p4"/>
          <p:cNvCxnSpPr/>
          <p:nvPr/>
        </p:nvCxnSpPr>
        <p:spPr>
          <a:xfrm>
            <a:off x="3986825" y="-16500"/>
            <a:ext cx="0" cy="4488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4"/>
          <p:cNvSpPr txBox="1">
            <a:spLocks noGrp="1"/>
          </p:cNvSpPr>
          <p:nvPr>
            <p:ph type="ctrTitle" idx="9"/>
          </p:nvPr>
        </p:nvSpPr>
        <p:spPr>
          <a:xfrm>
            <a:off x="4155425" y="127225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5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239" name="Google Shape;239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 rot="10800000" flipH="1">
            <a:off x="-413096" y="-26651"/>
            <a:ext cx="2192144" cy="1495178"/>
            <a:chOff x="-293170" y="3658798"/>
            <a:chExt cx="2192144" cy="1495178"/>
          </a:xfrm>
        </p:grpSpPr>
        <p:sp>
          <p:nvSpPr>
            <p:cNvPr id="261" name="Google Shape;261;p5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5"/>
          <p:cNvSpPr txBox="1">
            <a:spLocks noGrp="1"/>
          </p:cNvSpPr>
          <p:nvPr>
            <p:ph type="ctrTitle"/>
          </p:nvPr>
        </p:nvSpPr>
        <p:spPr>
          <a:xfrm>
            <a:off x="4308049" y="206748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0" name="Google Shape;280;p5"/>
          <p:cNvSpPr txBox="1">
            <a:spLocks noGrp="1"/>
          </p:cNvSpPr>
          <p:nvPr>
            <p:ph type="subTitle" idx="1"/>
          </p:nvPr>
        </p:nvSpPr>
        <p:spPr>
          <a:xfrm>
            <a:off x="1868250" y="2708213"/>
            <a:ext cx="4020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1" name="Google Shape;281;p5"/>
          <p:cNvCxnSpPr/>
          <p:nvPr/>
        </p:nvCxnSpPr>
        <p:spPr>
          <a:xfrm>
            <a:off x="5123700" y="2607238"/>
            <a:ext cx="40203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2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6"/>
          <p:cNvGrpSpPr/>
          <p:nvPr/>
        </p:nvGrpSpPr>
        <p:grpSpPr>
          <a:xfrm rot="10800000">
            <a:off x="11" y="4059387"/>
            <a:ext cx="2761414" cy="1094590"/>
            <a:chOff x="5543377" y="-26648"/>
            <a:chExt cx="3613943" cy="1432521"/>
          </a:xfrm>
        </p:grpSpPr>
        <p:sp>
          <p:nvSpPr>
            <p:cNvPr id="284" name="Google Shape;284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6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6" name="Google Shape;306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rgbClr val="F5340B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2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9" name="Google Shape;309;p7"/>
          <p:cNvCxnSpPr/>
          <p:nvPr/>
        </p:nvCxnSpPr>
        <p:spPr>
          <a:xfrm>
            <a:off x="498026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7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311" name="Google Shape;311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9E6E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geitgey/face_recognition/issues/440" TargetMode="External"/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pypi.org/project/dlib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jetbrains.com/pycharm/download/" TargetMode="External"/><Relationship Id="rId11" Type="http://schemas.openxmlformats.org/officeDocument/2006/relationships/hyperlink" Target="https://projectsplaza.com/create-dynamic-website-nodejs-mongodb/" TargetMode="External"/><Relationship Id="rId5" Type="http://schemas.openxmlformats.org/officeDocument/2006/relationships/hyperlink" Target="https://opencv-python-tutroals.readthedocs.io/en/latest/py_tutorials/py_tutorials.html" TargetMode="External"/><Relationship Id="rId10" Type="http://schemas.openxmlformats.org/officeDocument/2006/relationships/hyperlink" Target="https://pugjs.org/api/getting-started.html" TargetMode="External"/><Relationship Id="rId4" Type="http://schemas.openxmlformats.org/officeDocument/2006/relationships/hyperlink" Target="https://opencv-pytho/" TargetMode="External"/><Relationship Id="rId9" Type="http://schemas.openxmlformats.org/officeDocument/2006/relationships/hyperlink" Target="https://www.tutorialspoint.com/nodejs/index.htm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E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"/>
          <p:cNvSpPr txBox="1">
            <a:spLocks noGrp="1"/>
          </p:cNvSpPr>
          <p:nvPr>
            <p:ph type="ctrTitle"/>
          </p:nvPr>
        </p:nvSpPr>
        <p:spPr>
          <a:xfrm>
            <a:off x="2879306" y="1950081"/>
            <a:ext cx="5756413" cy="1077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FACE LOG</a:t>
            </a:r>
            <a:endParaRPr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BEACE31-F31E-4BD6-855B-986CC80E2CDA}"/>
              </a:ext>
            </a:extLst>
          </p:cNvPr>
          <p:cNvCxnSpPr>
            <a:cxnSpLocks/>
          </p:cNvCxnSpPr>
          <p:nvPr/>
        </p:nvCxnSpPr>
        <p:spPr>
          <a:xfrm>
            <a:off x="3985197" y="4732020"/>
            <a:ext cx="0" cy="1251990"/>
          </a:xfrm>
          <a:prstGeom prst="line">
            <a:avLst/>
          </a:prstGeom>
          <a:ln w="28575">
            <a:solidFill>
              <a:srgbClr val="F534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C1A7F4-28AF-475B-9608-AC70F5830818}"/>
              </a:ext>
            </a:extLst>
          </p:cNvPr>
          <p:cNvSpPr txBox="1"/>
          <p:nvPr/>
        </p:nvSpPr>
        <p:spPr>
          <a:xfrm>
            <a:off x="4251204" y="2822957"/>
            <a:ext cx="331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etit Formal Script" panose="03020602040807080B06" pitchFamily="66" charset="0"/>
              </a:rPr>
              <a:t>know your customers…</a:t>
            </a:r>
            <a:endParaRPr lang="en-IN" dirty="0">
              <a:latin typeface="Petit Formal Script" panose="03020602040807080B06" pitchFamily="66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Gantt Chart</a:t>
            </a:r>
            <a:endParaRPr dirty="0"/>
          </a:p>
        </p:txBody>
      </p:sp>
      <p:cxnSp>
        <p:nvCxnSpPr>
          <p:cNvPr id="10" name="Google Shape;644;p46">
            <a:extLst>
              <a:ext uri="{FF2B5EF4-FFF2-40B4-BE49-F238E27FC236}">
                <a16:creationId xmlns:a16="http://schemas.microsoft.com/office/drawing/2014/main" id="{B0FED7D2-1818-4FF7-AE8A-CFD2CF865D8A}"/>
              </a:ext>
            </a:extLst>
          </p:cNvPr>
          <p:cNvCxnSpPr/>
          <p:nvPr/>
        </p:nvCxnSpPr>
        <p:spPr>
          <a:xfrm>
            <a:off x="716640" y="2611676"/>
            <a:ext cx="8442600" cy="0"/>
          </a:xfrm>
          <a:prstGeom prst="straightConnector1">
            <a:avLst/>
          </a:prstGeom>
          <a:noFill/>
          <a:ln w="19050" cap="flat" cmpd="sng">
            <a:solidFill>
              <a:srgbClr val="018790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1" name="Google Shape;645;p46">
            <a:extLst>
              <a:ext uri="{FF2B5EF4-FFF2-40B4-BE49-F238E27FC236}">
                <a16:creationId xmlns:a16="http://schemas.microsoft.com/office/drawing/2014/main" id="{D8760CE8-4C0B-4EF3-B578-A2BE7D05E3F8}"/>
              </a:ext>
            </a:extLst>
          </p:cNvPr>
          <p:cNvSpPr/>
          <p:nvPr/>
        </p:nvSpPr>
        <p:spPr>
          <a:xfrm>
            <a:off x="2685500" y="1633601"/>
            <a:ext cx="511800" cy="511800"/>
          </a:xfrm>
          <a:prstGeom prst="rect">
            <a:avLst/>
          </a:prstGeom>
          <a:solidFill>
            <a:srgbClr val="0C2E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01</a:t>
            </a:r>
            <a:endParaRPr sz="1800" dirty="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9" name="Google Shape;646;p46">
            <a:extLst>
              <a:ext uri="{FF2B5EF4-FFF2-40B4-BE49-F238E27FC236}">
                <a16:creationId xmlns:a16="http://schemas.microsoft.com/office/drawing/2014/main" id="{C4F030D1-A4C1-466B-A82A-A772A1504629}"/>
              </a:ext>
            </a:extLst>
          </p:cNvPr>
          <p:cNvSpPr/>
          <p:nvPr/>
        </p:nvSpPr>
        <p:spPr>
          <a:xfrm>
            <a:off x="5899500" y="3077951"/>
            <a:ext cx="511800" cy="511800"/>
          </a:xfrm>
          <a:prstGeom prst="rect">
            <a:avLst/>
          </a:prstGeom>
          <a:solidFill>
            <a:srgbClr val="0C2E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  <a:latin typeface="Barlow Semi Condensed SemiBold"/>
                <a:sym typeface="Barlow Semi Condensed SemiBold"/>
              </a:rPr>
              <a:t>02</a:t>
            </a:r>
            <a:endParaRPr sz="1800" dirty="0">
              <a:solidFill>
                <a:srgbClr val="F3F3F3"/>
              </a:solidFill>
              <a:latin typeface="Barlow Semi Condensed SemiBold"/>
              <a:sym typeface="Barlow Semi Condensed SemiBold"/>
            </a:endParaRPr>
          </a:p>
        </p:txBody>
      </p:sp>
      <p:sp>
        <p:nvSpPr>
          <p:cNvPr id="20" name="Google Shape;647;p46">
            <a:extLst>
              <a:ext uri="{FF2B5EF4-FFF2-40B4-BE49-F238E27FC236}">
                <a16:creationId xmlns:a16="http://schemas.microsoft.com/office/drawing/2014/main" id="{FE90872C-AEDA-43AA-AC7A-C0113E8DD4B6}"/>
              </a:ext>
            </a:extLst>
          </p:cNvPr>
          <p:cNvSpPr txBox="1"/>
          <p:nvPr/>
        </p:nvSpPr>
        <p:spPr>
          <a:xfrm>
            <a:off x="1598600" y="2828308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28600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Arvo"/>
                <a:sym typeface="Barlow Condensed SemiBold"/>
              </a:rPr>
              <a:t>Learnt Basics of Python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Arvo"/>
                <a:sym typeface="Barlow Condensed SemiBold"/>
              </a:rPr>
              <a:t>and OpenCV</a:t>
            </a:r>
          </a:p>
        </p:txBody>
      </p:sp>
      <p:sp>
        <p:nvSpPr>
          <p:cNvPr id="21" name="Google Shape;648;p46">
            <a:extLst>
              <a:ext uri="{FF2B5EF4-FFF2-40B4-BE49-F238E27FC236}">
                <a16:creationId xmlns:a16="http://schemas.microsoft.com/office/drawing/2014/main" id="{1B7BCB59-D2E0-448E-9D2E-4A394EFA49DE}"/>
              </a:ext>
            </a:extLst>
          </p:cNvPr>
          <p:cNvSpPr txBox="1"/>
          <p:nvPr/>
        </p:nvSpPr>
        <p:spPr>
          <a:xfrm>
            <a:off x="4572000" y="1049801"/>
            <a:ext cx="3154668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endParaRPr dirty="0">
              <a:solidFill>
                <a:srgbClr val="434343"/>
              </a:solidFill>
              <a:latin typeface="Arvo"/>
              <a:sym typeface="Roboto Condensed Light"/>
            </a:endParaRPr>
          </a:p>
        </p:txBody>
      </p:sp>
      <p:cxnSp>
        <p:nvCxnSpPr>
          <p:cNvPr id="22" name="Google Shape;649;p46">
            <a:extLst>
              <a:ext uri="{FF2B5EF4-FFF2-40B4-BE49-F238E27FC236}">
                <a16:creationId xmlns:a16="http://schemas.microsoft.com/office/drawing/2014/main" id="{24D613A2-C097-496F-A439-5D8599037203}"/>
              </a:ext>
            </a:extLst>
          </p:cNvPr>
          <p:cNvCxnSpPr>
            <a:cxnSpLocks/>
            <a:stCxn id="11" idx="2"/>
            <a:endCxn id="20" idx="0"/>
          </p:cNvCxnSpPr>
          <p:nvPr/>
        </p:nvCxnSpPr>
        <p:spPr>
          <a:xfrm>
            <a:off x="2941400" y="2145401"/>
            <a:ext cx="0" cy="682800"/>
          </a:xfrm>
          <a:prstGeom prst="straightConnector1">
            <a:avLst/>
          </a:prstGeom>
          <a:noFill/>
          <a:ln w="19050" cap="flat" cmpd="sng">
            <a:solidFill>
              <a:srgbClr val="F5413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3" name="Google Shape;650;p46">
            <a:extLst>
              <a:ext uri="{FF2B5EF4-FFF2-40B4-BE49-F238E27FC236}">
                <a16:creationId xmlns:a16="http://schemas.microsoft.com/office/drawing/2014/main" id="{3BEFBA32-2050-46FD-B67A-E7AF2C1CD800}"/>
              </a:ext>
            </a:extLst>
          </p:cNvPr>
          <p:cNvCxnSpPr>
            <a:cxnSpLocks/>
            <a:stCxn id="19" idx="0"/>
            <a:endCxn id="21" idx="2"/>
          </p:cNvCxnSpPr>
          <p:nvPr/>
        </p:nvCxnSpPr>
        <p:spPr>
          <a:xfrm flipH="1" flipV="1">
            <a:off x="6149334" y="2145401"/>
            <a:ext cx="6066" cy="932550"/>
          </a:xfrm>
          <a:prstGeom prst="straightConnector1">
            <a:avLst/>
          </a:prstGeom>
          <a:noFill/>
          <a:ln w="19050" cap="flat" cmpd="sng">
            <a:solidFill>
              <a:srgbClr val="F5413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C142D00-F7DD-4A01-A6DE-E37CC9D5E7AB}"/>
              </a:ext>
            </a:extLst>
          </p:cNvPr>
          <p:cNvSpPr txBox="1"/>
          <p:nvPr/>
        </p:nvSpPr>
        <p:spPr>
          <a:xfrm>
            <a:off x="4572000" y="1417517"/>
            <a:ext cx="30628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-IN" dirty="0">
                <a:solidFill>
                  <a:srgbClr val="434343"/>
                </a:solidFill>
                <a:latin typeface="Arvo"/>
                <a:sym typeface="Roboto Condensed Light"/>
              </a:rPr>
              <a:t>Image comparison,  Age, Gender, sentiment prediction.</a:t>
            </a:r>
          </a:p>
        </p:txBody>
      </p:sp>
    </p:spTree>
    <p:extLst>
      <p:ext uri="{BB962C8B-B14F-4D97-AF65-F5344CB8AC3E}">
        <p14:creationId xmlns:p14="http://schemas.microsoft.com/office/powerpoint/2010/main" val="56755144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656;p47">
            <a:extLst>
              <a:ext uri="{FF2B5EF4-FFF2-40B4-BE49-F238E27FC236}">
                <a16:creationId xmlns:a16="http://schemas.microsoft.com/office/drawing/2014/main" id="{D751A300-2CAA-478F-B2DD-34360329C9A0}"/>
              </a:ext>
            </a:extLst>
          </p:cNvPr>
          <p:cNvCxnSpPr/>
          <p:nvPr/>
        </p:nvCxnSpPr>
        <p:spPr>
          <a:xfrm rot="10800000">
            <a:off x="0" y="2607500"/>
            <a:ext cx="8442600" cy="0"/>
          </a:xfrm>
          <a:prstGeom prst="straightConnector1">
            <a:avLst/>
          </a:prstGeom>
          <a:noFill/>
          <a:ln w="19050" cap="flat" cmpd="sng">
            <a:solidFill>
              <a:srgbClr val="018790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27" name="Google Shape;657;p47">
            <a:extLst>
              <a:ext uri="{FF2B5EF4-FFF2-40B4-BE49-F238E27FC236}">
                <a16:creationId xmlns:a16="http://schemas.microsoft.com/office/drawing/2014/main" id="{6BE2C96C-6268-4F6E-A3B9-404B76E084E2}"/>
              </a:ext>
            </a:extLst>
          </p:cNvPr>
          <p:cNvSpPr/>
          <p:nvPr/>
        </p:nvSpPr>
        <p:spPr>
          <a:xfrm flipH="1">
            <a:off x="5923100" y="1629425"/>
            <a:ext cx="511800" cy="511800"/>
          </a:xfrm>
          <a:prstGeom prst="rect">
            <a:avLst/>
          </a:prstGeom>
          <a:solidFill>
            <a:srgbClr val="0C2E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3F3F3"/>
                </a:solidFill>
                <a:latin typeface="Barlow Semi Condensed SemiBold"/>
                <a:sym typeface="Barlow Semi Condensed SemiBold"/>
              </a:rPr>
              <a:t>04</a:t>
            </a:r>
            <a:endParaRPr sz="1800" dirty="0">
              <a:solidFill>
                <a:srgbClr val="F3F3F3"/>
              </a:solidFill>
              <a:latin typeface="Barlow Semi Condensed SemiBold"/>
              <a:sym typeface="Barlow Semi Condensed SemiBold"/>
            </a:endParaRPr>
          </a:p>
        </p:txBody>
      </p:sp>
      <p:sp>
        <p:nvSpPr>
          <p:cNvPr id="28" name="Google Shape;658;p47">
            <a:extLst>
              <a:ext uri="{FF2B5EF4-FFF2-40B4-BE49-F238E27FC236}">
                <a16:creationId xmlns:a16="http://schemas.microsoft.com/office/drawing/2014/main" id="{005DA1BF-29DD-472D-83B8-10D0CAD803F9}"/>
              </a:ext>
            </a:extLst>
          </p:cNvPr>
          <p:cNvSpPr/>
          <p:nvPr/>
        </p:nvSpPr>
        <p:spPr>
          <a:xfrm flipH="1">
            <a:off x="2709100" y="3073775"/>
            <a:ext cx="511800" cy="511800"/>
          </a:xfrm>
          <a:prstGeom prst="rect">
            <a:avLst/>
          </a:prstGeom>
          <a:solidFill>
            <a:srgbClr val="0C2E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3F3F3"/>
                </a:solidFill>
                <a:latin typeface="Barlow Semi Condensed SemiBold"/>
                <a:sym typeface="Barlow Semi Condensed SemiBold"/>
              </a:rPr>
              <a:t>03</a:t>
            </a:r>
            <a:endParaRPr sz="1800" dirty="0">
              <a:solidFill>
                <a:srgbClr val="F3F3F3"/>
              </a:solidFill>
              <a:latin typeface="Barlow Semi Condensed SemiBold"/>
              <a:sym typeface="Barlow Semi Condensed SemiBold"/>
            </a:endParaRPr>
          </a:p>
        </p:txBody>
      </p:sp>
      <p:sp>
        <p:nvSpPr>
          <p:cNvPr id="29" name="Google Shape;659;p47">
            <a:extLst>
              <a:ext uri="{FF2B5EF4-FFF2-40B4-BE49-F238E27FC236}">
                <a16:creationId xmlns:a16="http://schemas.microsoft.com/office/drawing/2014/main" id="{12923F44-12E9-4CC0-931C-0693EDDC086C}"/>
              </a:ext>
            </a:extLst>
          </p:cNvPr>
          <p:cNvSpPr txBox="1"/>
          <p:nvPr/>
        </p:nvSpPr>
        <p:spPr>
          <a:xfrm flipH="1">
            <a:off x="4563698" y="2824132"/>
            <a:ext cx="3231559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28600" rIns="91425" bIns="91425" anchor="t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-IN" dirty="0">
                <a:solidFill>
                  <a:srgbClr val="434343"/>
                </a:solidFill>
                <a:latin typeface="Arvo"/>
                <a:sym typeface="Roboto Condensed Light"/>
              </a:rPr>
              <a:t>Website: Frontend &amp; backend</a:t>
            </a:r>
            <a:endParaRPr dirty="0">
              <a:solidFill>
                <a:srgbClr val="434343"/>
              </a:solidFill>
              <a:latin typeface="Arvo"/>
              <a:sym typeface="Roboto Condensed Light"/>
            </a:endParaRPr>
          </a:p>
        </p:txBody>
      </p:sp>
      <p:sp>
        <p:nvSpPr>
          <p:cNvPr id="30" name="Google Shape;660;p47">
            <a:extLst>
              <a:ext uri="{FF2B5EF4-FFF2-40B4-BE49-F238E27FC236}">
                <a16:creationId xmlns:a16="http://schemas.microsoft.com/office/drawing/2014/main" id="{DB567A04-60DA-455A-934D-0A837BB6B33B}"/>
              </a:ext>
            </a:extLst>
          </p:cNvPr>
          <p:cNvSpPr txBox="1"/>
          <p:nvPr/>
        </p:nvSpPr>
        <p:spPr>
          <a:xfrm flipH="1">
            <a:off x="1622200" y="1242359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endParaRPr dirty="0">
              <a:solidFill>
                <a:srgbClr val="434343"/>
              </a:solidFill>
              <a:latin typeface="Arvo"/>
              <a:sym typeface="Roboto Condensed Light"/>
            </a:endParaRPr>
          </a:p>
        </p:txBody>
      </p:sp>
      <p:cxnSp>
        <p:nvCxnSpPr>
          <p:cNvPr id="31" name="Google Shape;661;p47">
            <a:extLst>
              <a:ext uri="{FF2B5EF4-FFF2-40B4-BE49-F238E27FC236}">
                <a16:creationId xmlns:a16="http://schemas.microsoft.com/office/drawing/2014/main" id="{15C57150-BC0E-4DD9-912A-B89CAEDFEE64}"/>
              </a:ext>
            </a:extLst>
          </p:cNvPr>
          <p:cNvCxnSpPr>
            <a:cxnSpLocks/>
            <a:stCxn id="27" idx="2"/>
            <a:endCxn id="29" idx="0"/>
          </p:cNvCxnSpPr>
          <p:nvPr/>
        </p:nvCxnSpPr>
        <p:spPr>
          <a:xfrm>
            <a:off x="6179000" y="2141225"/>
            <a:ext cx="477" cy="68290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2" name="Google Shape;662;p47">
            <a:extLst>
              <a:ext uri="{FF2B5EF4-FFF2-40B4-BE49-F238E27FC236}">
                <a16:creationId xmlns:a16="http://schemas.microsoft.com/office/drawing/2014/main" id="{29A7EEE0-B928-4E8D-820D-905D7A82AB1C}"/>
              </a:ext>
            </a:extLst>
          </p:cNvPr>
          <p:cNvCxnSpPr>
            <a:stCxn id="28" idx="0"/>
            <a:endCxn id="30" idx="2"/>
          </p:cNvCxnSpPr>
          <p:nvPr/>
        </p:nvCxnSpPr>
        <p:spPr>
          <a:xfrm rot="10800000">
            <a:off x="2965000" y="2337875"/>
            <a:ext cx="0" cy="7359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FF5C53B-211E-486A-AA4B-86DAE82A87FC}"/>
              </a:ext>
            </a:extLst>
          </p:cNvPr>
          <p:cNvSpPr txBox="1"/>
          <p:nvPr/>
        </p:nvSpPr>
        <p:spPr>
          <a:xfrm>
            <a:off x="1479101" y="1679885"/>
            <a:ext cx="29717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-US" dirty="0">
                <a:solidFill>
                  <a:srgbClr val="434343"/>
                </a:solidFill>
                <a:latin typeface="Arvo"/>
                <a:sym typeface="Roboto Condensed Light"/>
              </a:rPr>
              <a:t>Integrating entire code with Database (SQlite3)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A49CD64-E536-4413-8DBA-4551FA44441E}"/>
              </a:ext>
            </a:extLst>
          </p:cNvPr>
          <p:cNvCxnSpPr/>
          <p:nvPr/>
        </p:nvCxnSpPr>
        <p:spPr>
          <a:xfrm>
            <a:off x="8633460" y="-182880"/>
            <a:ext cx="0" cy="1251990"/>
          </a:xfrm>
          <a:prstGeom prst="line">
            <a:avLst/>
          </a:prstGeom>
          <a:ln w="28575">
            <a:solidFill>
              <a:srgbClr val="018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oogle Shape;503;p19">
            <a:extLst>
              <a:ext uri="{FF2B5EF4-FFF2-40B4-BE49-F238E27FC236}">
                <a16:creationId xmlns:a16="http://schemas.microsoft.com/office/drawing/2014/main" id="{458DC9DA-0339-4937-B8B5-07F3C833D99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6716367" y="468450"/>
            <a:ext cx="19170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Gantt Chart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113811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Existing System and Limitations</a:t>
            </a:r>
            <a:endParaRPr dirty="0"/>
          </a:p>
        </p:txBody>
      </p:sp>
      <p:grpSp>
        <p:nvGrpSpPr>
          <p:cNvPr id="56" name="Google Shape;1386;p68">
            <a:extLst>
              <a:ext uri="{FF2B5EF4-FFF2-40B4-BE49-F238E27FC236}">
                <a16:creationId xmlns:a16="http://schemas.microsoft.com/office/drawing/2014/main" id="{7BA7EE18-C0D4-4549-A54E-7CA371ADE439}"/>
              </a:ext>
            </a:extLst>
          </p:cNvPr>
          <p:cNvGrpSpPr/>
          <p:nvPr/>
        </p:nvGrpSpPr>
        <p:grpSpPr>
          <a:xfrm>
            <a:off x="937260" y="1659054"/>
            <a:ext cx="397285" cy="195947"/>
            <a:chOff x="4920150" y="1977875"/>
            <a:chExt cx="68525" cy="33800"/>
          </a:xfrm>
          <a:solidFill>
            <a:srgbClr val="F5340B"/>
          </a:solidFill>
        </p:grpSpPr>
        <p:sp>
          <p:nvSpPr>
            <p:cNvPr id="57" name="Google Shape;1387;p68">
              <a:extLst>
                <a:ext uri="{FF2B5EF4-FFF2-40B4-BE49-F238E27FC236}">
                  <a16:creationId xmlns:a16="http://schemas.microsoft.com/office/drawing/2014/main" id="{D98113DF-F8A6-4112-AB30-BF7F1C269450}"/>
                </a:ext>
              </a:extLst>
            </p:cNvPr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88;p68">
              <a:extLst>
                <a:ext uri="{FF2B5EF4-FFF2-40B4-BE49-F238E27FC236}">
                  <a16:creationId xmlns:a16="http://schemas.microsoft.com/office/drawing/2014/main" id="{E511A014-486E-4D2E-A660-EC5BAD5799A2}"/>
                </a:ext>
              </a:extLst>
            </p:cNvPr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89;p68">
              <a:extLst>
                <a:ext uri="{FF2B5EF4-FFF2-40B4-BE49-F238E27FC236}">
                  <a16:creationId xmlns:a16="http://schemas.microsoft.com/office/drawing/2014/main" id="{61110CDD-D709-4421-BC2D-ABC0A0079997}"/>
                </a:ext>
              </a:extLst>
            </p:cNvPr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F588B50-A71A-41BF-A65D-797E115941A8}"/>
              </a:ext>
            </a:extLst>
          </p:cNvPr>
          <p:cNvSpPr txBox="1"/>
          <p:nvPr/>
        </p:nvSpPr>
        <p:spPr>
          <a:xfrm>
            <a:off x="1512570" y="1610833"/>
            <a:ext cx="46101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00" dirty="0">
                <a:solidFill>
                  <a:srgbClr val="434343"/>
                </a:solidFill>
                <a:latin typeface="Arvo"/>
                <a:sym typeface="Barlow Condensed SemiBold"/>
              </a:rPr>
              <a:t>Costly and requires high maintenance</a:t>
            </a:r>
          </a:p>
        </p:txBody>
      </p:sp>
      <p:grpSp>
        <p:nvGrpSpPr>
          <p:cNvPr id="62" name="Google Shape;1386;p68">
            <a:extLst>
              <a:ext uri="{FF2B5EF4-FFF2-40B4-BE49-F238E27FC236}">
                <a16:creationId xmlns:a16="http://schemas.microsoft.com/office/drawing/2014/main" id="{8BD2326E-72AC-44F2-89C0-40938B9FE459}"/>
              </a:ext>
            </a:extLst>
          </p:cNvPr>
          <p:cNvGrpSpPr/>
          <p:nvPr/>
        </p:nvGrpSpPr>
        <p:grpSpPr>
          <a:xfrm>
            <a:off x="937260" y="2078154"/>
            <a:ext cx="397285" cy="195947"/>
            <a:chOff x="4920150" y="1977875"/>
            <a:chExt cx="68525" cy="33800"/>
          </a:xfrm>
          <a:solidFill>
            <a:srgbClr val="FFC000"/>
          </a:solidFill>
        </p:grpSpPr>
        <p:sp>
          <p:nvSpPr>
            <p:cNvPr id="63" name="Google Shape;1387;p68">
              <a:extLst>
                <a:ext uri="{FF2B5EF4-FFF2-40B4-BE49-F238E27FC236}">
                  <a16:creationId xmlns:a16="http://schemas.microsoft.com/office/drawing/2014/main" id="{B699E07E-0F4B-47CC-8209-5A55E89520F1}"/>
                </a:ext>
              </a:extLst>
            </p:cNvPr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88;p68">
              <a:extLst>
                <a:ext uri="{FF2B5EF4-FFF2-40B4-BE49-F238E27FC236}">
                  <a16:creationId xmlns:a16="http://schemas.microsoft.com/office/drawing/2014/main" id="{AF4330B3-2428-4481-9F6B-E82C253488FC}"/>
                </a:ext>
              </a:extLst>
            </p:cNvPr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89;p68">
              <a:extLst>
                <a:ext uri="{FF2B5EF4-FFF2-40B4-BE49-F238E27FC236}">
                  <a16:creationId xmlns:a16="http://schemas.microsoft.com/office/drawing/2014/main" id="{13FABB06-A41A-48CD-A614-D146D8D3C55E}"/>
                </a:ext>
              </a:extLst>
            </p:cNvPr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F94DF5DB-5D3B-4C11-BFBE-92F3554882FB}"/>
              </a:ext>
            </a:extLst>
          </p:cNvPr>
          <p:cNvSpPr txBox="1"/>
          <p:nvPr/>
        </p:nvSpPr>
        <p:spPr>
          <a:xfrm>
            <a:off x="1512570" y="2029933"/>
            <a:ext cx="46101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00" dirty="0">
                <a:solidFill>
                  <a:srgbClr val="434343"/>
                </a:solidFill>
                <a:latin typeface="Arvo"/>
                <a:sym typeface="Barlow Condensed SemiBold"/>
              </a:rPr>
              <a:t>High configuration software and devices needed </a:t>
            </a:r>
          </a:p>
        </p:txBody>
      </p:sp>
      <p:grpSp>
        <p:nvGrpSpPr>
          <p:cNvPr id="67" name="Google Shape;1386;p68">
            <a:extLst>
              <a:ext uri="{FF2B5EF4-FFF2-40B4-BE49-F238E27FC236}">
                <a16:creationId xmlns:a16="http://schemas.microsoft.com/office/drawing/2014/main" id="{7DE8862B-B6EA-4ACE-B0EC-0EE9D2EBE24F}"/>
              </a:ext>
            </a:extLst>
          </p:cNvPr>
          <p:cNvGrpSpPr/>
          <p:nvPr/>
        </p:nvGrpSpPr>
        <p:grpSpPr>
          <a:xfrm>
            <a:off x="937260" y="2473777"/>
            <a:ext cx="397285" cy="195947"/>
            <a:chOff x="4920150" y="1977875"/>
            <a:chExt cx="68525" cy="33800"/>
          </a:xfrm>
          <a:solidFill>
            <a:srgbClr val="018790"/>
          </a:solidFill>
        </p:grpSpPr>
        <p:sp>
          <p:nvSpPr>
            <p:cNvPr id="68" name="Google Shape;1387;p68">
              <a:extLst>
                <a:ext uri="{FF2B5EF4-FFF2-40B4-BE49-F238E27FC236}">
                  <a16:creationId xmlns:a16="http://schemas.microsoft.com/office/drawing/2014/main" id="{EA8465CD-1FD9-48ED-8C5E-235E6F52E23F}"/>
                </a:ext>
              </a:extLst>
            </p:cNvPr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88;p68">
              <a:extLst>
                <a:ext uri="{FF2B5EF4-FFF2-40B4-BE49-F238E27FC236}">
                  <a16:creationId xmlns:a16="http://schemas.microsoft.com/office/drawing/2014/main" id="{37918146-7C52-4821-99EA-72DDB33A1404}"/>
                </a:ext>
              </a:extLst>
            </p:cNvPr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89;p68">
              <a:extLst>
                <a:ext uri="{FF2B5EF4-FFF2-40B4-BE49-F238E27FC236}">
                  <a16:creationId xmlns:a16="http://schemas.microsoft.com/office/drawing/2014/main" id="{C220E874-6EC0-4F06-B784-2CDD3D5C6E7F}"/>
                </a:ext>
              </a:extLst>
            </p:cNvPr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D13DFFBD-7D13-4BA8-8AFC-CA366D7256C1}"/>
              </a:ext>
            </a:extLst>
          </p:cNvPr>
          <p:cNvSpPr txBox="1"/>
          <p:nvPr/>
        </p:nvSpPr>
        <p:spPr>
          <a:xfrm>
            <a:off x="1512569" y="2425556"/>
            <a:ext cx="652589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00" dirty="0">
                <a:solidFill>
                  <a:srgbClr val="434343"/>
                </a:solidFill>
                <a:latin typeface="Arvo"/>
                <a:sym typeface="Barlow Condensed SemiBold"/>
              </a:rPr>
              <a:t>Requires basic understanding of software, hence not completely user friendly</a:t>
            </a:r>
          </a:p>
        </p:txBody>
      </p:sp>
      <p:grpSp>
        <p:nvGrpSpPr>
          <p:cNvPr id="72" name="Google Shape;1386;p68">
            <a:extLst>
              <a:ext uri="{FF2B5EF4-FFF2-40B4-BE49-F238E27FC236}">
                <a16:creationId xmlns:a16="http://schemas.microsoft.com/office/drawing/2014/main" id="{4A9132A0-4F2F-446E-8625-E587BA1B5FAE}"/>
              </a:ext>
            </a:extLst>
          </p:cNvPr>
          <p:cNvGrpSpPr/>
          <p:nvPr/>
        </p:nvGrpSpPr>
        <p:grpSpPr>
          <a:xfrm>
            <a:off x="937260" y="2877613"/>
            <a:ext cx="397285" cy="195947"/>
            <a:chOff x="4920150" y="1977875"/>
            <a:chExt cx="68525" cy="33800"/>
          </a:xfrm>
          <a:solidFill>
            <a:srgbClr val="FF823B"/>
          </a:solidFill>
        </p:grpSpPr>
        <p:sp>
          <p:nvSpPr>
            <p:cNvPr id="73" name="Google Shape;1387;p68">
              <a:extLst>
                <a:ext uri="{FF2B5EF4-FFF2-40B4-BE49-F238E27FC236}">
                  <a16:creationId xmlns:a16="http://schemas.microsoft.com/office/drawing/2014/main" id="{6D1D2047-254E-4613-8221-3A6787F5219F}"/>
                </a:ext>
              </a:extLst>
            </p:cNvPr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88;p68">
              <a:extLst>
                <a:ext uri="{FF2B5EF4-FFF2-40B4-BE49-F238E27FC236}">
                  <a16:creationId xmlns:a16="http://schemas.microsoft.com/office/drawing/2014/main" id="{F8678275-0203-4184-893D-AB4950B98040}"/>
                </a:ext>
              </a:extLst>
            </p:cNvPr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89;p68">
              <a:extLst>
                <a:ext uri="{FF2B5EF4-FFF2-40B4-BE49-F238E27FC236}">
                  <a16:creationId xmlns:a16="http://schemas.microsoft.com/office/drawing/2014/main" id="{75BD77DB-0A93-460B-97E8-D195D1026C44}"/>
                </a:ext>
              </a:extLst>
            </p:cNvPr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13FC6F95-F8B5-4BA7-AB51-41B804F4C81F}"/>
              </a:ext>
            </a:extLst>
          </p:cNvPr>
          <p:cNvSpPr txBox="1"/>
          <p:nvPr/>
        </p:nvSpPr>
        <p:spPr>
          <a:xfrm>
            <a:off x="1512570" y="2821179"/>
            <a:ext cx="549021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300" dirty="0">
                <a:solidFill>
                  <a:srgbClr val="434343"/>
                </a:solidFill>
                <a:latin typeface="Arvo"/>
                <a:sym typeface="Barlow Condensed SemiBold"/>
              </a:rPr>
              <a:t>Not completely automated (requires human intervention)</a:t>
            </a: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8"/>
          <p:cNvSpPr txBox="1">
            <a:spLocks noGrp="1"/>
          </p:cNvSpPr>
          <p:nvPr>
            <p:ph type="ctrTitle"/>
          </p:nvPr>
        </p:nvSpPr>
        <p:spPr>
          <a:xfrm>
            <a:off x="730758" y="1473601"/>
            <a:ext cx="2381149" cy="746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latin typeface="Arvo"/>
                <a:ea typeface="Arvo"/>
                <a:cs typeface="Arvo"/>
                <a:sym typeface="Arvo"/>
              </a:rPr>
              <a:t>No High Configuration required</a:t>
            </a:r>
            <a:endParaRPr sz="1300" dirty="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67" name="Google Shape;467;p18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What’s New</a:t>
            </a:r>
            <a:endParaRPr dirty="0"/>
          </a:p>
        </p:txBody>
      </p:sp>
      <p:grpSp>
        <p:nvGrpSpPr>
          <p:cNvPr id="52" name="Google Shape;1016;p55">
            <a:extLst>
              <a:ext uri="{FF2B5EF4-FFF2-40B4-BE49-F238E27FC236}">
                <a16:creationId xmlns:a16="http://schemas.microsoft.com/office/drawing/2014/main" id="{DCBCCA31-0054-4680-A73E-17A3B4168B62}"/>
              </a:ext>
            </a:extLst>
          </p:cNvPr>
          <p:cNvGrpSpPr/>
          <p:nvPr/>
        </p:nvGrpSpPr>
        <p:grpSpPr>
          <a:xfrm>
            <a:off x="3282104" y="1362758"/>
            <a:ext cx="2518398" cy="2288886"/>
            <a:chOff x="267375" y="1071875"/>
            <a:chExt cx="470500" cy="428550"/>
          </a:xfrm>
        </p:grpSpPr>
        <p:sp>
          <p:nvSpPr>
            <p:cNvPr id="53" name="Google Shape;1017;p55">
              <a:extLst>
                <a:ext uri="{FF2B5EF4-FFF2-40B4-BE49-F238E27FC236}">
                  <a16:creationId xmlns:a16="http://schemas.microsoft.com/office/drawing/2014/main" id="{D9FF9F74-9340-4FE6-9415-2C00EC002A64}"/>
                </a:ext>
              </a:extLst>
            </p:cNvPr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018;p55">
              <a:extLst>
                <a:ext uri="{FF2B5EF4-FFF2-40B4-BE49-F238E27FC236}">
                  <a16:creationId xmlns:a16="http://schemas.microsoft.com/office/drawing/2014/main" id="{A6DEB7C2-8FFB-440A-9E87-F4D0D5222E17}"/>
                </a:ext>
              </a:extLst>
            </p:cNvPr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solidFill>
              <a:srgbClr val="018790"/>
            </a:solidFill>
            <a:ln w="1905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19;p55">
              <a:extLst>
                <a:ext uri="{FF2B5EF4-FFF2-40B4-BE49-F238E27FC236}">
                  <a16:creationId xmlns:a16="http://schemas.microsoft.com/office/drawing/2014/main" id="{AA5DC373-A14F-4721-9B5A-8DB07CF01B1B}"/>
                </a:ext>
              </a:extLst>
            </p:cNvPr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20;p55">
              <a:extLst>
                <a:ext uri="{FF2B5EF4-FFF2-40B4-BE49-F238E27FC236}">
                  <a16:creationId xmlns:a16="http://schemas.microsoft.com/office/drawing/2014/main" id="{9A7E379E-2645-4F7A-8BAF-D80B3C9C4BF2}"/>
                </a:ext>
              </a:extLst>
            </p:cNvPr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solidFill>
              <a:srgbClr val="FFA73B"/>
            </a:solidFill>
            <a:ln w="1905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21;p55">
              <a:extLst>
                <a:ext uri="{FF2B5EF4-FFF2-40B4-BE49-F238E27FC236}">
                  <a16:creationId xmlns:a16="http://schemas.microsoft.com/office/drawing/2014/main" id="{693A6331-8462-4792-8240-A5334B421D65}"/>
                </a:ext>
              </a:extLst>
            </p:cNvPr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22;p55">
              <a:extLst>
                <a:ext uri="{FF2B5EF4-FFF2-40B4-BE49-F238E27FC236}">
                  <a16:creationId xmlns:a16="http://schemas.microsoft.com/office/drawing/2014/main" id="{47DE115D-7203-4B24-853A-38642EA28B20}"/>
                </a:ext>
              </a:extLst>
            </p:cNvPr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solidFill>
              <a:srgbClr val="1DCDC3"/>
            </a:solidFill>
            <a:ln w="1905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023;p55">
              <a:extLst>
                <a:ext uri="{FF2B5EF4-FFF2-40B4-BE49-F238E27FC236}">
                  <a16:creationId xmlns:a16="http://schemas.microsoft.com/office/drawing/2014/main" id="{5C7681B4-D627-467B-AD57-655E2FC56A97}"/>
                </a:ext>
              </a:extLst>
            </p:cNvPr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24;p55">
              <a:extLst>
                <a:ext uri="{FF2B5EF4-FFF2-40B4-BE49-F238E27FC236}">
                  <a16:creationId xmlns:a16="http://schemas.microsoft.com/office/drawing/2014/main" id="{218D79D4-5D64-42AC-A483-0E8301A154C8}"/>
                </a:ext>
              </a:extLst>
            </p:cNvPr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solidFill>
              <a:srgbClr val="F5340B"/>
            </a:solidFill>
            <a:ln w="1905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464;p18">
            <a:extLst>
              <a:ext uri="{FF2B5EF4-FFF2-40B4-BE49-F238E27FC236}">
                <a16:creationId xmlns:a16="http://schemas.microsoft.com/office/drawing/2014/main" id="{B136A603-B84B-4468-BC8E-297DD36C82FA}"/>
              </a:ext>
            </a:extLst>
          </p:cNvPr>
          <p:cNvSpPr txBox="1">
            <a:spLocks/>
          </p:cNvSpPr>
          <p:nvPr/>
        </p:nvSpPr>
        <p:spPr>
          <a:xfrm>
            <a:off x="5958306" y="1595268"/>
            <a:ext cx="2381149" cy="74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l"/>
            <a:r>
              <a:rPr lang="en-IN" sz="1300" dirty="0">
                <a:latin typeface="Arvo"/>
                <a:ea typeface="Arvo"/>
                <a:cs typeface="Arvo"/>
                <a:sym typeface="Arvo"/>
              </a:rPr>
              <a:t>Multiple Features</a:t>
            </a:r>
          </a:p>
        </p:txBody>
      </p:sp>
      <p:sp>
        <p:nvSpPr>
          <p:cNvPr id="64" name="Google Shape;464;p18">
            <a:extLst>
              <a:ext uri="{FF2B5EF4-FFF2-40B4-BE49-F238E27FC236}">
                <a16:creationId xmlns:a16="http://schemas.microsoft.com/office/drawing/2014/main" id="{E9F224F4-B5B6-4E84-A099-12AD6F4E9B3E}"/>
              </a:ext>
            </a:extLst>
          </p:cNvPr>
          <p:cNvSpPr txBox="1">
            <a:spLocks/>
          </p:cNvSpPr>
          <p:nvPr/>
        </p:nvSpPr>
        <p:spPr>
          <a:xfrm>
            <a:off x="730758" y="3005565"/>
            <a:ext cx="2381149" cy="74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en-IN" sz="1300" dirty="0">
                <a:latin typeface="Arvo"/>
                <a:ea typeface="Arvo"/>
                <a:cs typeface="Arvo"/>
                <a:sym typeface="Arvo"/>
              </a:rPr>
              <a:t>User Friendly</a:t>
            </a:r>
          </a:p>
        </p:txBody>
      </p:sp>
      <p:sp>
        <p:nvSpPr>
          <p:cNvPr id="65" name="Google Shape;464;p18">
            <a:extLst>
              <a:ext uri="{FF2B5EF4-FFF2-40B4-BE49-F238E27FC236}">
                <a16:creationId xmlns:a16="http://schemas.microsoft.com/office/drawing/2014/main" id="{54947C5D-0CA7-4251-A850-326DBB9FA7DE}"/>
              </a:ext>
            </a:extLst>
          </p:cNvPr>
          <p:cNvSpPr txBox="1">
            <a:spLocks/>
          </p:cNvSpPr>
          <p:nvPr/>
        </p:nvSpPr>
        <p:spPr>
          <a:xfrm>
            <a:off x="5958306" y="2940753"/>
            <a:ext cx="2381149" cy="74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l"/>
            <a:r>
              <a:rPr lang="en-IN" sz="1300" dirty="0">
                <a:latin typeface="Arvo"/>
                <a:ea typeface="Arvo"/>
                <a:cs typeface="Arvo"/>
                <a:sym typeface="Arvo"/>
              </a:rPr>
              <a:t>System is completely</a:t>
            </a:r>
          </a:p>
          <a:p>
            <a:pPr algn="l"/>
            <a:r>
              <a:rPr lang="en-IN" sz="1300" dirty="0">
                <a:latin typeface="Arvo"/>
                <a:ea typeface="Arvo"/>
                <a:cs typeface="Arvo"/>
                <a:sym typeface="Arvo"/>
              </a:rPr>
              <a:t>automatic</a:t>
            </a:r>
          </a:p>
        </p:txBody>
      </p:sp>
    </p:spTree>
    <p:extLst>
      <p:ext uri="{BB962C8B-B14F-4D97-AF65-F5344CB8AC3E}">
        <p14:creationId xmlns:p14="http://schemas.microsoft.com/office/powerpoint/2010/main" val="60169441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F3B22C-09BF-43D5-BCC3-785CD2193941}"/>
              </a:ext>
            </a:extLst>
          </p:cNvPr>
          <p:cNvSpPr/>
          <p:nvPr/>
        </p:nvSpPr>
        <p:spPr>
          <a:xfrm>
            <a:off x="1010542" y="2844588"/>
            <a:ext cx="4470998" cy="1917330"/>
          </a:xfrm>
          <a:prstGeom prst="roundRect">
            <a:avLst/>
          </a:prstGeom>
          <a:solidFill>
            <a:srgbClr val="FFA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8BC982-F590-44CB-9FEB-947EECA7B80F}"/>
              </a:ext>
            </a:extLst>
          </p:cNvPr>
          <p:cNvSpPr/>
          <p:nvPr/>
        </p:nvSpPr>
        <p:spPr>
          <a:xfrm>
            <a:off x="2890312" y="1211580"/>
            <a:ext cx="5227310" cy="1259215"/>
          </a:xfrm>
          <a:prstGeom prst="roundRect">
            <a:avLst/>
          </a:prstGeom>
          <a:solidFill>
            <a:srgbClr val="FFA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Google Shape;366;p14">
            <a:extLst>
              <a:ext uri="{FF2B5EF4-FFF2-40B4-BE49-F238E27FC236}">
                <a16:creationId xmlns:a16="http://schemas.microsoft.com/office/drawing/2014/main" id="{489A987F-4978-4430-A86C-C3D42FDF710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01980" y="521790"/>
            <a:ext cx="649500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Hardware and Software Environment</a:t>
            </a:r>
          </a:p>
        </p:txBody>
      </p:sp>
      <p:sp>
        <p:nvSpPr>
          <p:cNvPr id="28" name="Google Shape;1383;p29">
            <a:extLst>
              <a:ext uri="{FF2B5EF4-FFF2-40B4-BE49-F238E27FC236}">
                <a16:creationId xmlns:a16="http://schemas.microsoft.com/office/drawing/2014/main" id="{9914F1AD-E5AE-4969-9D0D-9104A8F8B73F}"/>
              </a:ext>
            </a:extLst>
          </p:cNvPr>
          <p:cNvSpPr/>
          <p:nvPr/>
        </p:nvSpPr>
        <p:spPr>
          <a:xfrm>
            <a:off x="6584069" y="1047078"/>
            <a:ext cx="2152673" cy="516345"/>
          </a:xfrm>
          <a:custGeom>
            <a:avLst/>
            <a:gdLst/>
            <a:ahLst/>
            <a:cxnLst/>
            <a:rect l="l" t="t" r="r" b="b"/>
            <a:pathLst>
              <a:path w="11281" h="2706" extrusionOk="0">
                <a:moveTo>
                  <a:pt x="1349" y="0"/>
                </a:moveTo>
                <a:cubicBezTo>
                  <a:pt x="606" y="0"/>
                  <a:pt x="0" y="606"/>
                  <a:pt x="0" y="1356"/>
                </a:cubicBezTo>
                <a:cubicBezTo>
                  <a:pt x="0" y="2099"/>
                  <a:pt x="606" y="2705"/>
                  <a:pt x="1349" y="2705"/>
                </a:cubicBezTo>
                <a:lnTo>
                  <a:pt x="9924" y="2705"/>
                </a:lnTo>
                <a:cubicBezTo>
                  <a:pt x="10674" y="2705"/>
                  <a:pt x="11280" y="2099"/>
                  <a:pt x="11280" y="1356"/>
                </a:cubicBezTo>
                <a:cubicBezTo>
                  <a:pt x="11280" y="606"/>
                  <a:pt x="10674" y="0"/>
                  <a:pt x="9924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1383;p29">
            <a:extLst>
              <a:ext uri="{FF2B5EF4-FFF2-40B4-BE49-F238E27FC236}">
                <a16:creationId xmlns:a16="http://schemas.microsoft.com/office/drawing/2014/main" id="{1D5304BB-F348-45CA-8157-D5A921A5FEEF}"/>
              </a:ext>
            </a:extLst>
          </p:cNvPr>
          <p:cNvSpPr/>
          <p:nvPr/>
        </p:nvSpPr>
        <p:spPr>
          <a:xfrm flipH="1">
            <a:off x="464820" y="2470795"/>
            <a:ext cx="2152673" cy="516345"/>
          </a:xfrm>
          <a:custGeom>
            <a:avLst/>
            <a:gdLst/>
            <a:ahLst/>
            <a:cxnLst/>
            <a:rect l="l" t="t" r="r" b="b"/>
            <a:pathLst>
              <a:path w="11281" h="2706" extrusionOk="0">
                <a:moveTo>
                  <a:pt x="1349" y="0"/>
                </a:moveTo>
                <a:cubicBezTo>
                  <a:pt x="606" y="0"/>
                  <a:pt x="0" y="606"/>
                  <a:pt x="0" y="1356"/>
                </a:cubicBezTo>
                <a:cubicBezTo>
                  <a:pt x="0" y="2099"/>
                  <a:pt x="606" y="2705"/>
                  <a:pt x="1349" y="2705"/>
                </a:cubicBezTo>
                <a:lnTo>
                  <a:pt x="9924" y="2705"/>
                </a:lnTo>
                <a:cubicBezTo>
                  <a:pt x="10674" y="2705"/>
                  <a:pt x="11280" y="2099"/>
                  <a:pt x="11280" y="1356"/>
                </a:cubicBezTo>
                <a:cubicBezTo>
                  <a:pt x="11280" y="606"/>
                  <a:pt x="10674" y="0"/>
                  <a:pt x="9924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DC524D-613D-4B64-B744-74A4725609D8}"/>
              </a:ext>
            </a:extLst>
          </p:cNvPr>
          <p:cNvSpPr txBox="1"/>
          <p:nvPr/>
        </p:nvSpPr>
        <p:spPr>
          <a:xfrm>
            <a:off x="7203226" y="1048024"/>
            <a:ext cx="4602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2400" dirty="0">
                <a:solidFill>
                  <a:srgbClr val="FFFFFF"/>
                </a:solidFill>
                <a:latin typeface="Barlow Condensed"/>
                <a:sym typeface="Barlow Condensed"/>
              </a:rPr>
              <a:t>HARDWARE</a:t>
            </a:r>
            <a:endParaRPr lang="en-IN" sz="2400" dirty="0">
              <a:solidFill>
                <a:srgbClr val="FFFFFF"/>
              </a:solidFill>
              <a:latin typeface="Barlow Condensed"/>
              <a:sym typeface="Barlow Condensed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2789F6-4F1A-4F80-A72C-10153BFA340D}"/>
              </a:ext>
            </a:extLst>
          </p:cNvPr>
          <p:cNvSpPr txBox="1"/>
          <p:nvPr/>
        </p:nvSpPr>
        <p:spPr>
          <a:xfrm>
            <a:off x="638708" y="2486035"/>
            <a:ext cx="1446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2400" dirty="0">
                <a:solidFill>
                  <a:srgbClr val="FFFFFF"/>
                </a:solidFill>
                <a:latin typeface="Barlow Condensed"/>
                <a:sym typeface="Barlow Condensed"/>
              </a:rPr>
              <a:t>SOFTWARE</a:t>
            </a:r>
            <a:endParaRPr lang="en-IN" sz="2400" dirty="0">
              <a:solidFill>
                <a:srgbClr val="FFFFFF"/>
              </a:solidFill>
              <a:latin typeface="Barlow Condensed"/>
              <a:sym typeface="Barlow Condensed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67327B-2B25-4414-852C-291F44E3C8FB}"/>
              </a:ext>
            </a:extLst>
          </p:cNvPr>
          <p:cNvSpPr txBox="1"/>
          <p:nvPr/>
        </p:nvSpPr>
        <p:spPr>
          <a:xfrm>
            <a:off x="3073186" y="1610310"/>
            <a:ext cx="50444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Laptop/computer with Core i5 8TH gen. Processor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Webcam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2BG Hard Disk Storage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D4D008F-741D-4C2F-BFC9-8829CC77A437}"/>
              </a:ext>
            </a:extLst>
          </p:cNvPr>
          <p:cNvSpPr txBox="1"/>
          <p:nvPr/>
        </p:nvSpPr>
        <p:spPr>
          <a:xfrm>
            <a:off x="1238840" y="3078431"/>
            <a:ext cx="460248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Python Environment</a:t>
            </a:r>
          </a:p>
          <a:p>
            <a:pPr marL="285750" lvl="5" indent="73025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     Python Compiler</a:t>
            </a:r>
          </a:p>
          <a:p>
            <a:pPr marL="285750" lvl="5" indent="73025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     OpenCV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VS Code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SQLite3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NodeJS (Backend API)</a:t>
            </a:r>
          </a:p>
          <a:p>
            <a:pPr marL="285750" indent="-285750">
              <a:buClr>
                <a:srgbClr val="F5340B"/>
              </a:buCl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FFFFFF"/>
                </a:solidFill>
                <a:latin typeface="Arvo"/>
              </a:rPr>
              <a:t>DB Browser</a:t>
            </a:r>
          </a:p>
        </p:txBody>
      </p:sp>
    </p:spTree>
    <p:extLst>
      <p:ext uri="{BB962C8B-B14F-4D97-AF65-F5344CB8AC3E}">
        <p14:creationId xmlns:p14="http://schemas.microsoft.com/office/powerpoint/2010/main" val="172912772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66;p14">
            <a:extLst>
              <a:ext uri="{FF2B5EF4-FFF2-40B4-BE49-F238E27FC236}">
                <a16:creationId xmlns:a16="http://schemas.microsoft.com/office/drawing/2014/main" id="{5ED4A4CE-B00B-4B3B-86E4-9B2FA09040B6}"/>
              </a:ext>
            </a:extLst>
          </p:cNvPr>
          <p:cNvSpPr txBox="1">
            <a:spLocks/>
          </p:cNvSpPr>
          <p:nvPr/>
        </p:nvSpPr>
        <p:spPr>
          <a:xfrm>
            <a:off x="1866900" y="468450"/>
            <a:ext cx="649500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en-IN" sz="3200"/>
              <a:t>Flowchart</a:t>
            </a:r>
            <a:endParaRPr lang="en-IN" sz="32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6E336E6-CDB5-4060-A17E-9845AA221427}"/>
              </a:ext>
            </a:extLst>
          </p:cNvPr>
          <p:cNvSpPr/>
          <p:nvPr/>
        </p:nvSpPr>
        <p:spPr>
          <a:xfrm>
            <a:off x="-18077" y="1450134"/>
            <a:ext cx="9144000" cy="3727655"/>
          </a:xfrm>
          <a:prstGeom prst="rect">
            <a:avLst/>
          </a:prstGeom>
          <a:solidFill>
            <a:srgbClr val="EBE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 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5751DF3-5BEA-4178-A749-F36C738C7B0F}"/>
              </a:ext>
            </a:extLst>
          </p:cNvPr>
          <p:cNvGrpSpPr/>
          <p:nvPr/>
        </p:nvGrpSpPr>
        <p:grpSpPr>
          <a:xfrm>
            <a:off x="858088" y="647098"/>
            <a:ext cx="6387452" cy="4048162"/>
            <a:chOff x="1985848" y="647098"/>
            <a:chExt cx="6387452" cy="404816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FABE126-3D60-4CC0-A1E1-A590D60DEC9B}"/>
                </a:ext>
              </a:extLst>
            </p:cNvPr>
            <p:cNvGrpSpPr/>
            <p:nvPr/>
          </p:nvGrpSpPr>
          <p:grpSpPr>
            <a:xfrm>
              <a:off x="1985848" y="647098"/>
              <a:ext cx="6387452" cy="3363218"/>
              <a:chOff x="1985848" y="647098"/>
              <a:chExt cx="6387452" cy="3363218"/>
            </a:xfrm>
          </p:grpSpPr>
          <p:grpSp>
            <p:nvGrpSpPr>
              <p:cNvPr id="39" name="Google Shape;7931;p70">
                <a:extLst>
                  <a:ext uri="{FF2B5EF4-FFF2-40B4-BE49-F238E27FC236}">
                    <a16:creationId xmlns:a16="http://schemas.microsoft.com/office/drawing/2014/main" id="{5693710C-CE39-4174-9F5D-5F46B842CB5F}"/>
                  </a:ext>
                </a:extLst>
              </p:cNvPr>
              <p:cNvGrpSpPr/>
              <p:nvPr/>
            </p:nvGrpSpPr>
            <p:grpSpPr>
              <a:xfrm>
                <a:off x="1985848" y="1281520"/>
                <a:ext cx="5424689" cy="2728796"/>
                <a:chOff x="744269" y="2667727"/>
                <a:chExt cx="1307153" cy="843260"/>
              </a:xfrm>
              <a:solidFill>
                <a:srgbClr val="018790"/>
              </a:solidFill>
            </p:grpSpPr>
            <p:cxnSp>
              <p:nvCxnSpPr>
                <p:cNvPr id="55" name="Google Shape;7932;p70">
                  <a:extLst>
                    <a:ext uri="{FF2B5EF4-FFF2-40B4-BE49-F238E27FC236}">
                      <a16:creationId xmlns:a16="http://schemas.microsoft.com/office/drawing/2014/main" id="{A94E997B-3E80-4E50-B3DB-0C6BDD65A449}"/>
                    </a:ext>
                  </a:extLst>
                </p:cNvPr>
                <p:cNvCxnSpPr>
                  <a:cxnSpLocks/>
                  <a:stCxn id="67" idx="2"/>
                  <a:endCxn id="49" idx="0"/>
                </p:cNvCxnSpPr>
                <p:nvPr/>
              </p:nvCxnSpPr>
              <p:spPr>
                <a:xfrm rot="16200000" flipH="1">
                  <a:off x="1710460" y="2582849"/>
                  <a:ext cx="130983" cy="550940"/>
                </a:xfrm>
                <a:prstGeom prst="bentConnector3">
                  <a:avLst>
                    <a:gd name="adj1" fmla="val 50000"/>
                  </a:avLst>
                </a:prstGeom>
                <a:grpFill/>
                <a:ln w="9525" cap="flat" cmpd="sng">
                  <a:solidFill>
                    <a:schemeClr val="bg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56" name="Google Shape;7935;p70">
                  <a:extLst>
                    <a:ext uri="{FF2B5EF4-FFF2-40B4-BE49-F238E27FC236}">
                      <a16:creationId xmlns:a16="http://schemas.microsoft.com/office/drawing/2014/main" id="{4A6A860C-1AC2-44DE-B3CF-ABDA39EBC9D9}"/>
                    </a:ext>
                  </a:extLst>
                </p:cNvPr>
                <p:cNvCxnSpPr>
                  <a:cxnSpLocks/>
                  <a:stCxn id="65" idx="0"/>
                  <a:endCxn id="67" idx="2"/>
                </p:cNvCxnSpPr>
                <p:nvPr/>
              </p:nvCxnSpPr>
              <p:spPr>
                <a:xfrm rot="5400000" flipH="1" flipV="1">
                  <a:off x="1165723" y="2589795"/>
                  <a:ext cx="131727" cy="537791"/>
                </a:xfrm>
                <a:prstGeom prst="bentConnector3">
                  <a:avLst>
                    <a:gd name="adj1" fmla="val 50000"/>
                  </a:avLst>
                </a:prstGeom>
                <a:grpFill/>
                <a:ln w="9525" cap="flat" cmpd="sng">
                  <a:solidFill>
                    <a:schemeClr val="bg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57" name="Google Shape;7939;p70">
                  <a:extLst>
                    <a:ext uri="{FF2B5EF4-FFF2-40B4-BE49-F238E27FC236}">
                      <a16:creationId xmlns:a16="http://schemas.microsoft.com/office/drawing/2014/main" id="{8C1EBE48-FC9D-4ECB-B6FA-338CAF4FC274}"/>
                    </a:ext>
                  </a:extLst>
                </p:cNvPr>
                <p:cNvCxnSpPr>
                  <a:cxnSpLocks/>
                  <a:stCxn id="60" idx="1"/>
                  <a:endCxn id="65" idx="2"/>
                </p:cNvCxnSpPr>
                <p:nvPr/>
              </p:nvCxnSpPr>
              <p:spPr>
                <a:xfrm rot="10800000">
                  <a:off x="962691" y="3049654"/>
                  <a:ext cx="300928" cy="398783"/>
                </a:xfrm>
                <a:prstGeom prst="bentConnector2">
                  <a:avLst/>
                </a:prstGeom>
                <a:grpFill/>
                <a:ln w="9525" cap="flat" cmpd="sng">
                  <a:solidFill>
                    <a:schemeClr val="bg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59" name="Google Shape;7943;p70">
                  <a:extLst>
                    <a:ext uri="{FF2B5EF4-FFF2-40B4-BE49-F238E27FC236}">
                      <a16:creationId xmlns:a16="http://schemas.microsoft.com/office/drawing/2014/main" id="{83C79688-75A0-43B9-A768-E1CC45BCAD70}"/>
                    </a:ext>
                  </a:extLst>
                </p:cNvPr>
                <p:cNvCxnSpPr>
                  <a:cxnSpLocks/>
                  <a:stCxn id="60" idx="3"/>
                  <a:endCxn id="49" idx="2"/>
                </p:cNvCxnSpPr>
                <p:nvPr/>
              </p:nvCxnSpPr>
              <p:spPr>
                <a:xfrm flipV="1">
                  <a:off x="1737344" y="3048911"/>
                  <a:ext cx="314077" cy="399527"/>
                </a:xfrm>
                <a:prstGeom prst="bentConnector2">
                  <a:avLst/>
                </a:prstGeom>
                <a:grpFill/>
                <a:ln w="9525" cap="flat" cmpd="sng">
                  <a:solidFill>
                    <a:schemeClr val="bg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60" name="Google Shape;7940;p70">
                  <a:extLst>
                    <a:ext uri="{FF2B5EF4-FFF2-40B4-BE49-F238E27FC236}">
                      <a16:creationId xmlns:a16="http://schemas.microsoft.com/office/drawing/2014/main" id="{79276C88-7FA5-44D6-9092-E08F3D1071F1}"/>
                    </a:ext>
                  </a:extLst>
                </p:cNvPr>
                <p:cNvSpPr/>
                <p:nvPr/>
              </p:nvSpPr>
              <p:spPr>
                <a:xfrm>
                  <a:off x="1263619" y="3385887"/>
                  <a:ext cx="473725" cy="1251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54132"/>
                </a:solidFill>
                <a:ln w="9525" cap="flat" cmpd="sng">
                  <a:noFill/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64" name="Google Shape;7934;p70">
                  <a:extLst>
                    <a:ext uri="{FF2B5EF4-FFF2-40B4-BE49-F238E27FC236}">
                      <a16:creationId xmlns:a16="http://schemas.microsoft.com/office/drawing/2014/main" id="{201B1238-C504-46DD-9784-E8A38AB4A26E}"/>
                    </a:ext>
                  </a:extLst>
                </p:cNvPr>
                <p:cNvSpPr/>
                <p:nvPr/>
              </p:nvSpPr>
              <p:spPr>
                <a:xfrm>
                  <a:off x="1338977" y="2920180"/>
                  <a:ext cx="324003" cy="125100"/>
                </a:xfrm>
                <a:prstGeom prst="roundRect">
                  <a:avLst>
                    <a:gd name="adj" fmla="val 50000"/>
                  </a:avLst>
                </a:prstGeom>
                <a:grpFill/>
                <a:ln w="9525" cap="flat" cmpd="sng">
                  <a:noFill/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65" name="Google Shape;7936;p70">
                  <a:extLst>
                    <a:ext uri="{FF2B5EF4-FFF2-40B4-BE49-F238E27FC236}">
                      <a16:creationId xmlns:a16="http://schemas.microsoft.com/office/drawing/2014/main" id="{D53F0EDF-A68E-460E-AC91-4ADB1912CB6C}"/>
                    </a:ext>
                  </a:extLst>
                </p:cNvPr>
                <p:cNvSpPr/>
                <p:nvPr/>
              </p:nvSpPr>
              <p:spPr>
                <a:xfrm>
                  <a:off x="744269" y="2924554"/>
                  <a:ext cx="436844" cy="125100"/>
                </a:xfrm>
                <a:prstGeom prst="roundRect">
                  <a:avLst>
                    <a:gd name="adj" fmla="val 50000"/>
                  </a:avLst>
                </a:prstGeom>
                <a:grpFill/>
                <a:ln w="9525" cap="flat" cmpd="sng">
                  <a:noFill/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67" name="Google Shape;7933;p70">
                  <a:extLst>
                    <a:ext uri="{FF2B5EF4-FFF2-40B4-BE49-F238E27FC236}">
                      <a16:creationId xmlns:a16="http://schemas.microsoft.com/office/drawing/2014/main" id="{B41B2BD5-5F6F-4D2A-9221-2599C4804ACE}"/>
                    </a:ext>
                  </a:extLst>
                </p:cNvPr>
                <p:cNvSpPr/>
                <p:nvPr/>
              </p:nvSpPr>
              <p:spPr>
                <a:xfrm>
                  <a:off x="1248930" y="2667727"/>
                  <a:ext cx="503103" cy="1251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54132"/>
                </a:solidFill>
                <a:ln w="9525" cap="flat" cmpd="sng">
                  <a:noFill/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40" name="Google Shape;7933;p70">
                <a:extLst>
                  <a:ext uri="{FF2B5EF4-FFF2-40B4-BE49-F238E27FC236}">
                    <a16:creationId xmlns:a16="http://schemas.microsoft.com/office/drawing/2014/main" id="{1A077760-CDB7-43D3-AAA5-E19C6B40D23C}"/>
                  </a:ext>
                </a:extLst>
              </p:cNvPr>
              <p:cNvSpPr/>
              <p:nvPr/>
            </p:nvSpPr>
            <p:spPr>
              <a:xfrm>
                <a:off x="4076272" y="647098"/>
                <a:ext cx="2087879" cy="404825"/>
              </a:xfrm>
              <a:prstGeom prst="roundRect">
                <a:avLst>
                  <a:gd name="adj" fmla="val 50000"/>
                </a:avLst>
              </a:prstGeom>
              <a:solidFill>
                <a:srgbClr val="018790"/>
              </a:solidFill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66D5CF3-7B0D-414B-90A2-BAEB376F2A78}"/>
                  </a:ext>
                </a:extLst>
              </p:cNvPr>
              <p:cNvSpPr txBox="1"/>
              <p:nvPr/>
            </p:nvSpPr>
            <p:spPr>
              <a:xfrm>
                <a:off x="4166513" y="691977"/>
                <a:ext cx="196314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IMAGE CAPTURED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54BB276-7610-4C89-9312-7D0226E245C7}"/>
                  </a:ext>
                </a:extLst>
              </p:cNvPr>
              <p:cNvSpPr txBox="1"/>
              <p:nvPr/>
            </p:nvSpPr>
            <p:spPr>
              <a:xfrm>
                <a:off x="4211914" y="1331023"/>
                <a:ext cx="181423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Facial Landmarks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A528CDC2-AE7F-4ED0-B579-27F59E76328A}"/>
                  </a:ext>
                </a:extLst>
              </p:cNvPr>
              <p:cNvCxnSpPr>
                <a:cxnSpLocks/>
                <a:stCxn id="40" idx="2"/>
              </p:cNvCxnSpPr>
              <p:nvPr/>
            </p:nvCxnSpPr>
            <p:spPr>
              <a:xfrm>
                <a:off x="5120212" y="1051923"/>
                <a:ext cx="0" cy="22959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Google Shape;7934;p70">
                <a:extLst>
                  <a:ext uri="{FF2B5EF4-FFF2-40B4-BE49-F238E27FC236}">
                    <a16:creationId xmlns:a16="http://schemas.microsoft.com/office/drawing/2014/main" id="{6A28F2AD-DB9F-4A54-9352-343648D86FB8}"/>
                  </a:ext>
                </a:extLst>
              </p:cNvPr>
              <p:cNvSpPr/>
              <p:nvPr/>
            </p:nvSpPr>
            <p:spPr>
              <a:xfrm>
                <a:off x="6447767" y="2110208"/>
                <a:ext cx="1925533" cy="404825"/>
              </a:xfrm>
              <a:prstGeom prst="roundRect">
                <a:avLst>
                  <a:gd name="adj" fmla="val 50000"/>
                </a:avLst>
              </a:prstGeom>
              <a:solidFill>
                <a:srgbClr val="018790"/>
              </a:solidFill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69F85FE-D68F-4184-9449-372BB2522696}"/>
                  </a:ext>
                </a:extLst>
              </p:cNvPr>
              <p:cNvSpPr txBox="1"/>
              <p:nvPr/>
            </p:nvSpPr>
            <p:spPr>
              <a:xfrm>
                <a:off x="6509991" y="2158731"/>
                <a:ext cx="181423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Gender Prediction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8B5CB9AB-4971-4F91-8A5D-F36D4AAD5562}"/>
                  </a:ext>
                </a:extLst>
              </p:cNvPr>
              <p:cNvSpPr txBox="1"/>
              <p:nvPr/>
            </p:nvSpPr>
            <p:spPr>
              <a:xfrm>
                <a:off x="2158414" y="2158733"/>
                <a:ext cx="181423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Age Prediction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3AF26BCA-60A3-4317-A43D-FADDE28D0BF7}"/>
                  </a:ext>
                </a:extLst>
              </p:cNvPr>
              <p:cNvSpPr txBox="1"/>
              <p:nvPr/>
            </p:nvSpPr>
            <p:spPr>
              <a:xfrm>
                <a:off x="4553923" y="2152635"/>
                <a:ext cx="181423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Sentiments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1D63D68-6488-4AF1-8CBC-A58D49768C97}"/>
                  </a:ext>
                </a:extLst>
              </p:cNvPr>
              <p:cNvCxnSpPr>
                <a:cxnSpLocks/>
                <a:stCxn id="64" idx="2"/>
                <a:endCxn id="60" idx="0"/>
              </p:cNvCxnSpPr>
              <p:nvPr/>
            </p:nvCxnSpPr>
            <p:spPr>
              <a:xfrm flipH="1">
                <a:off x="5124132" y="2503285"/>
                <a:ext cx="2063" cy="110220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A2DEC99-1D38-4C51-94E2-09972CF00DBF}"/>
                  </a:ext>
                </a:extLst>
              </p:cNvPr>
              <p:cNvSpPr txBox="1"/>
              <p:nvPr/>
            </p:nvSpPr>
            <p:spPr>
              <a:xfrm>
                <a:off x="4225869" y="3660047"/>
                <a:ext cx="181423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Stored in Database</a:t>
                </a:r>
                <a:endParaRPr lang="en-IN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</p:txBody>
          </p:sp>
        </p:grpSp>
        <p:sp>
          <p:nvSpPr>
            <p:cNvPr id="36" name="Google Shape;7940;p70">
              <a:extLst>
                <a:ext uri="{FF2B5EF4-FFF2-40B4-BE49-F238E27FC236}">
                  <a16:creationId xmlns:a16="http://schemas.microsoft.com/office/drawing/2014/main" id="{379D5FAF-60F1-4EDD-A7E7-41F81906D18B}"/>
                </a:ext>
              </a:extLst>
            </p:cNvPr>
            <p:cNvSpPr/>
            <p:nvPr/>
          </p:nvSpPr>
          <p:spPr>
            <a:xfrm>
              <a:off x="4141152" y="4290435"/>
              <a:ext cx="1965960" cy="404825"/>
            </a:xfrm>
            <a:prstGeom prst="roundRect">
              <a:avLst>
                <a:gd name="adj" fmla="val 50000"/>
              </a:avLst>
            </a:prstGeom>
            <a:solidFill>
              <a:srgbClr val="FFA73B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WEBSITE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98B9D6D-A325-4B24-B8B0-2890A6A1318C}"/>
                </a:ext>
              </a:extLst>
            </p:cNvPr>
            <p:cNvCxnSpPr>
              <a:stCxn id="60" idx="2"/>
              <a:endCxn id="36" idx="0"/>
            </p:cNvCxnSpPr>
            <p:nvPr/>
          </p:nvCxnSpPr>
          <p:spPr>
            <a:xfrm>
              <a:off x="5124132" y="4010316"/>
              <a:ext cx="0" cy="2801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EF85A82-B459-4AF5-B6E2-C35DF22A5638}"/>
                </a:ext>
              </a:extLst>
            </p:cNvPr>
            <p:cNvCxnSpPr>
              <a:cxnSpLocks/>
              <a:stCxn id="64" idx="0"/>
            </p:cNvCxnSpPr>
            <p:nvPr/>
          </p:nvCxnSpPr>
          <p:spPr>
            <a:xfrm flipV="1">
              <a:off x="5126195" y="1901190"/>
              <a:ext cx="0" cy="197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550226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1866900" y="468450"/>
            <a:ext cx="649500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Flowchart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1DE38A-674E-4685-A8ED-AFEF9E2C39BE}"/>
              </a:ext>
            </a:extLst>
          </p:cNvPr>
          <p:cNvSpPr/>
          <p:nvPr/>
        </p:nvSpPr>
        <p:spPr>
          <a:xfrm>
            <a:off x="-32825" y="1450134"/>
            <a:ext cx="9144000" cy="3727655"/>
          </a:xfrm>
          <a:prstGeom prst="rect">
            <a:avLst/>
          </a:prstGeom>
          <a:solidFill>
            <a:srgbClr val="EBE8E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1F9B777-3416-444D-895A-07BC993D7306}"/>
              </a:ext>
            </a:extLst>
          </p:cNvPr>
          <p:cNvGrpSpPr/>
          <p:nvPr/>
        </p:nvGrpSpPr>
        <p:grpSpPr>
          <a:xfrm>
            <a:off x="463518" y="608998"/>
            <a:ext cx="8091029" cy="4094457"/>
            <a:chOff x="463518" y="608998"/>
            <a:chExt cx="8091029" cy="4094457"/>
          </a:xfrm>
        </p:grpSpPr>
        <p:grpSp>
          <p:nvGrpSpPr>
            <p:cNvPr id="41" name="Google Shape;7931;p70">
              <a:extLst>
                <a:ext uri="{FF2B5EF4-FFF2-40B4-BE49-F238E27FC236}">
                  <a16:creationId xmlns:a16="http://schemas.microsoft.com/office/drawing/2014/main" id="{FA7998B3-CC64-4FFD-8337-DD4B8BDE2663}"/>
                </a:ext>
              </a:extLst>
            </p:cNvPr>
            <p:cNvGrpSpPr/>
            <p:nvPr/>
          </p:nvGrpSpPr>
          <p:grpSpPr>
            <a:xfrm>
              <a:off x="1464777" y="1243419"/>
              <a:ext cx="5962848" cy="3460036"/>
              <a:chOff x="809669" y="2667727"/>
              <a:chExt cx="1436830" cy="1069230"/>
            </a:xfrm>
            <a:solidFill>
              <a:srgbClr val="018790"/>
            </a:solidFill>
          </p:grpSpPr>
          <p:cxnSp>
            <p:nvCxnSpPr>
              <p:cNvPr id="61" name="Google Shape;7939;p70">
                <a:extLst>
                  <a:ext uri="{FF2B5EF4-FFF2-40B4-BE49-F238E27FC236}">
                    <a16:creationId xmlns:a16="http://schemas.microsoft.com/office/drawing/2014/main" id="{BDC1ED3A-7B1F-48E0-92A2-117D9A5AD274}"/>
                  </a:ext>
                </a:extLst>
              </p:cNvPr>
              <p:cNvCxnSpPr>
                <a:cxnSpLocks/>
                <a:stCxn id="63" idx="1"/>
                <a:endCxn id="8" idx="2"/>
              </p:cNvCxnSpPr>
              <p:nvPr/>
            </p:nvCxnSpPr>
            <p:spPr>
              <a:xfrm rot="10800000">
                <a:off x="809669" y="3470734"/>
                <a:ext cx="431152" cy="203673"/>
              </a:xfrm>
              <a:prstGeom prst="bentConnector2">
                <a:avLst/>
              </a:pr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2" name="Google Shape;7943;p70">
                <a:extLst>
                  <a:ext uri="{FF2B5EF4-FFF2-40B4-BE49-F238E27FC236}">
                    <a16:creationId xmlns:a16="http://schemas.microsoft.com/office/drawing/2014/main" id="{32AE9068-D389-4B5B-9CDD-1DD6D2D74DD8}"/>
                  </a:ext>
                </a:extLst>
              </p:cNvPr>
              <p:cNvCxnSpPr>
                <a:cxnSpLocks/>
                <a:stCxn id="63" idx="3"/>
                <a:endCxn id="71" idx="2"/>
              </p:cNvCxnSpPr>
              <p:nvPr/>
            </p:nvCxnSpPr>
            <p:spPr>
              <a:xfrm flipV="1">
                <a:off x="1758612" y="3470733"/>
                <a:ext cx="487887" cy="203674"/>
              </a:xfrm>
              <a:prstGeom prst="bentConnector2">
                <a:avLst/>
              </a:pr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63" name="Google Shape;7940;p70">
                <a:extLst>
                  <a:ext uri="{FF2B5EF4-FFF2-40B4-BE49-F238E27FC236}">
                    <a16:creationId xmlns:a16="http://schemas.microsoft.com/office/drawing/2014/main" id="{074BC209-B4A7-496E-AF98-368FAB36D2A6}"/>
                  </a:ext>
                </a:extLst>
              </p:cNvPr>
              <p:cNvSpPr/>
              <p:nvPr/>
            </p:nvSpPr>
            <p:spPr>
              <a:xfrm>
                <a:off x="1240820" y="3611857"/>
                <a:ext cx="517792" cy="125100"/>
              </a:xfrm>
              <a:prstGeom prst="roundRect">
                <a:avLst>
                  <a:gd name="adj" fmla="val 50000"/>
                </a:avLst>
              </a:prstGeom>
              <a:solidFill>
                <a:srgbClr val="F54132"/>
              </a:solidFill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66" name="Google Shape;7933;p70">
                <a:extLst>
                  <a:ext uri="{FF2B5EF4-FFF2-40B4-BE49-F238E27FC236}">
                    <a16:creationId xmlns:a16="http://schemas.microsoft.com/office/drawing/2014/main" id="{409407CC-FD0D-49B9-A54F-A63FFB1CF975}"/>
                  </a:ext>
                </a:extLst>
              </p:cNvPr>
              <p:cNvSpPr/>
              <p:nvPr/>
            </p:nvSpPr>
            <p:spPr>
              <a:xfrm>
                <a:off x="1177770" y="2667727"/>
                <a:ext cx="648921" cy="125100"/>
              </a:xfrm>
              <a:prstGeom prst="roundRect">
                <a:avLst>
                  <a:gd name="adj" fmla="val 50000"/>
                </a:avLst>
              </a:prstGeom>
              <a:solidFill>
                <a:srgbClr val="018790"/>
              </a:solidFill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2" name="Google Shape;7933;p70">
              <a:extLst>
                <a:ext uri="{FF2B5EF4-FFF2-40B4-BE49-F238E27FC236}">
                  <a16:creationId xmlns:a16="http://schemas.microsoft.com/office/drawing/2014/main" id="{BBA1450B-E7B6-4994-AA6D-20F589A6D434}"/>
                </a:ext>
              </a:extLst>
            </p:cNvPr>
            <p:cNvSpPr/>
            <p:nvPr/>
          </p:nvSpPr>
          <p:spPr>
            <a:xfrm>
              <a:off x="3283792" y="608998"/>
              <a:ext cx="2087879" cy="404825"/>
            </a:xfrm>
            <a:prstGeom prst="roundRect">
              <a:avLst>
                <a:gd name="adj" fmla="val 50000"/>
              </a:avLst>
            </a:prstGeom>
            <a:solidFill>
              <a:srgbClr val="F5340B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354ED10-E660-4432-9115-770E2970590B}"/>
                </a:ext>
              </a:extLst>
            </p:cNvPr>
            <p:cNvSpPr txBox="1"/>
            <p:nvPr/>
          </p:nvSpPr>
          <p:spPr>
            <a:xfrm>
              <a:off x="3374033" y="653877"/>
              <a:ext cx="196314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IMAGE CAPTURED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F070B73-B792-4E35-8035-537F8DA7432D}"/>
                </a:ext>
              </a:extLst>
            </p:cNvPr>
            <p:cNvSpPr txBox="1"/>
            <p:nvPr/>
          </p:nvSpPr>
          <p:spPr>
            <a:xfrm>
              <a:off x="2901818" y="1291943"/>
              <a:ext cx="285182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Stored in Unknown Folder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71C45EB-C6A9-48CD-B5CF-19B4177F4530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>
              <a:off x="4327732" y="1013823"/>
              <a:ext cx="0" cy="2295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5DD2AF0-9BE4-45DD-9926-3ADFDF533DF0}"/>
                </a:ext>
              </a:extLst>
            </p:cNvPr>
            <p:cNvSpPr txBox="1"/>
            <p:nvPr/>
          </p:nvSpPr>
          <p:spPr>
            <a:xfrm>
              <a:off x="3374033" y="4351457"/>
              <a:ext cx="20530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Update the Database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8809270-A0B4-4617-A67A-10B57AB2861B}"/>
                </a:ext>
              </a:extLst>
            </p:cNvPr>
            <p:cNvSpPr/>
            <p:nvPr/>
          </p:nvSpPr>
          <p:spPr>
            <a:xfrm rot="2700000">
              <a:off x="3718820" y="1980437"/>
              <a:ext cx="1229790" cy="1229790"/>
            </a:xfrm>
            <a:prstGeom prst="roundRect">
              <a:avLst/>
            </a:prstGeom>
            <a:solidFill>
              <a:srgbClr val="FFA73B"/>
            </a:solidFill>
            <a:ln w="6350">
              <a:solidFill>
                <a:srgbClr val="0C2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0377F9D-7B75-4610-B719-0F76C843CD37}"/>
                </a:ext>
              </a:extLst>
            </p:cNvPr>
            <p:cNvSpPr txBox="1"/>
            <p:nvPr/>
          </p:nvSpPr>
          <p:spPr>
            <a:xfrm>
              <a:off x="3425127" y="2263982"/>
              <a:ext cx="181423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" sz="120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Comparison</a:t>
              </a:r>
            </a:p>
            <a:p>
              <a:pPr algn="ctr"/>
              <a:r>
                <a:rPr lang="es" sz="120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with Images in Known folder</a:t>
              </a:r>
              <a:endParaRPr lang="en-IN" sz="1200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7851801-D4D7-4DE6-B142-CFFADAE0F9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8909" y="1646255"/>
              <a:ext cx="1595" cy="161590"/>
            </a:xfrm>
            <a:prstGeom prst="line">
              <a:avLst/>
            </a:prstGeom>
            <a:ln>
              <a:solidFill>
                <a:srgbClr val="0C2D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EB77B584-41EF-4EF2-9DA7-EC2177BBD8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59958" y="2601676"/>
              <a:ext cx="1090963" cy="0"/>
            </a:xfrm>
            <a:prstGeom prst="line">
              <a:avLst/>
            </a:prstGeom>
            <a:ln>
              <a:solidFill>
                <a:srgbClr val="0C2D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F95C82E-550B-4A5E-8A0A-138B992902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15471" y="2603175"/>
              <a:ext cx="1244806" cy="0"/>
            </a:xfrm>
            <a:prstGeom prst="line">
              <a:avLst/>
            </a:prstGeom>
            <a:ln>
              <a:solidFill>
                <a:srgbClr val="0C2D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B2B854B9-17B0-4CFA-B29C-4F2D7056D227}"/>
                </a:ext>
              </a:extLst>
            </p:cNvPr>
            <p:cNvGrpSpPr/>
            <p:nvPr/>
          </p:nvGrpSpPr>
          <p:grpSpPr>
            <a:xfrm>
              <a:off x="463518" y="2235961"/>
              <a:ext cx="1999476" cy="1605994"/>
              <a:chOff x="497618" y="2235961"/>
              <a:chExt cx="1999476" cy="1605994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59A48A5D-826B-40C6-A9E0-E18066343467}"/>
                  </a:ext>
                </a:extLst>
              </p:cNvPr>
              <p:cNvSpPr/>
              <p:nvPr/>
            </p:nvSpPr>
            <p:spPr>
              <a:xfrm>
                <a:off x="500654" y="2235961"/>
                <a:ext cx="1996440" cy="1605994"/>
              </a:xfrm>
              <a:prstGeom prst="roundRect">
                <a:avLst/>
              </a:prstGeom>
              <a:solidFill>
                <a:srgbClr val="01879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132C309D-65FE-4A5F-9B25-8BC1D8245EC4}"/>
                  </a:ext>
                </a:extLst>
              </p:cNvPr>
              <p:cNvSpPr txBox="1"/>
              <p:nvPr/>
            </p:nvSpPr>
            <p:spPr>
              <a:xfrm>
                <a:off x="497618" y="2464133"/>
                <a:ext cx="1996440" cy="11541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Display : Match Found</a:t>
                </a:r>
              </a:p>
              <a:p>
                <a:pPr algn="ctr"/>
                <a:endParaRPr lang="es" sz="115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Fetch ID &amp; Increment its</a:t>
                </a:r>
              </a:p>
              <a:p>
                <a:pPr algn="ctr"/>
                <a:r>
                  <a:rPr lang="en-IN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C</a:t>
                </a:r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ounter</a:t>
                </a:r>
              </a:p>
              <a:p>
                <a:pPr algn="ctr"/>
                <a:endParaRPr lang="es" sz="115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Discard the Image</a:t>
                </a:r>
                <a:endParaRPr lang="en-IN" sz="1150" dirty="0"/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3DBE9E8-2D40-43F4-B78A-E9BA4C2239C5}"/>
                </a:ext>
              </a:extLst>
            </p:cNvPr>
            <p:cNvGrpSpPr/>
            <p:nvPr/>
          </p:nvGrpSpPr>
          <p:grpSpPr>
            <a:xfrm>
              <a:off x="6240487" y="2235961"/>
              <a:ext cx="2314060" cy="1605991"/>
              <a:chOff x="5069215" y="2235961"/>
              <a:chExt cx="2314060" cy="1605991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BA80898-CF3F-46C7-BF23-866C6B01F3A9}"/>
                  </a:ext>
                </a:extLst>
              </p:cNvPr>
              <p:cNvSpPr/>
              <p:nvPr/>
            </p:nvSpPr>
            <p:spPr>
              <a:xfrm>
                <a:off x="5190136" y="2235961"/>
                <a:ext cx="2132437" cy="1605991"/>
              </a:xfrm>
              <a:prstGeom prst="roundRect">
                <a:avLst/>
              </a:prstGeom>
              <a:solidFill>
                <a:srgbClr val="01879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7AACB17C-3107-42DD-B899-A6142B5CC6C8}"/>
                  </a:ext>
                </a:extLst>
              </p:cNvPr>
              <p:cNvSpPr txBox="1"/>
              <p:nvPr/>
            </p:nvSpPr>
            <p:spPr>
              <a:xfrm>
                <a:off x="5069215" y="2480768"/>
                <a:ext cx="2314060" cy="11541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Display : Match Not Found</a:t>
                </a:r>
              </a:p>
              <a:p>
                <a:pPr algn="ctr"/>
                <a:endParaRPr lang="es" sz="115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Save image in known</a:t>
                </a:r>
              </a:p>
              <a:p>
                <a:pPr algn="ctr"/>
                <a:r>
                  <a:rPr lang="en-IN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F</a:t>
                </a:r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older &amp; database</a:t>
                </a:r>
              </a:p>
              <a:p>
                <a:pPr algn="ctr"/>
                <a:endParaRPr lang="es" sz="1150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endParaRPr>
              </a:p>
              <a:p>
                <a:pPr algn="ctr"/>
                <a:r>
                  <a:rPr lang="es" sz="1150" dirty="0">
                    <a:solidFill>
                      <a:srgbClr val="FFFFFF"/>
                    </a:solidFill>
                    <a:latin typeface="Arvo" panose="020B0604020202020204" charset="0"/>
                    <a:sym typeface="Barlow Condensed"/>
                  </a:rPr>
                  <a:t>Initialize counter to 1</a:t>
                </a:r>
                <a:endParaRPr lang="en-IN" sz="1150" dirty="0"/>
              </a:p>
            </p:txBody>
          </p:sp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816465CF-8F73-4A2E-96AC-62A52D5F6DFB}"/>
                </a:ext>
              </a:extLst>
            </p:cNvPr>
            <p:cNvSpPr txBox="1"/>
            <p:nvPr/>
          </p:nvSpPr>
          <p:spPr>
            <a:xfrm>
              <a:off x="2466910" y="2067283"/>
              <a:ext cx="108936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" sz="1400" dirty="0">
                  <a:solidFill>
                    <a:schemeClr val="bg1"/>
                  </a:solidFill>
                  <a:latin typeface="Barlow Condensed"/>
                  <a:sym typeface="Barlow Condensed"/>
                </a:rPr>
                <a:t>Image</a:t>
              </a:r>
            </a:p>
            <a:p>
              <a:pPr algn="ctr"/>
              <a:r>
                <a:rPr lang="es" dirty="0">
                  <a:solidFill>
                    <a:schemeClr val="bg1"/>
                  </a:solidFill>
                  <a:latin typeface="Barlow Condensed"/>
                  <a:sym typeface="Barlow Condensed"/>
                </a:rPr>
                <a:t>Match Found</a:t>
              </a:r>
              <a:endParaRPr lang="en-IN" sz="1400" dirty="0">
                <a:solidFill>
                  <a:schemeClr val="bg1"/>
                </a:solidFill>
                <a:latin typeface="Barlow Condensed"/>
                <a:sym typeface="Barlow Condensed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8FBF66-68DA-44B5-9373-8D01841E71E8}"/>
                </a:ext>
              </a:extLst>
            </p:cNvPr>
            <p:cNvSpPr txBox="1"/>
            <p:nvPr/>
          </p:nvSpPr>
          <p:spPr>
            <a:xfrm>
              <a:off x="5213372" y="2073810"/>
              <a:ext cx="108936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" sz="1400" dirty="0">
                  <a:solidFill>
                    <a:schemeClr val="bg1"/>
                  </a:solidFill>
                  <a:latin typeface="Barlow Condensed"/>
                  <a:sym typeface="Barlow Condensed"/>
                </a:rPr>
                <a:t>Image Match</a:t>
              </a:r>
            </a:p>
            <a:p>
              <a:pPr algn="ctr"/>
              <a:r>
                <a:rPr lang="es" dirty="0">
                  <a:solidFill>
                    <a:schemeClr val="bg1"/>
                  </a:solidFill>
                  <a:latin typeface="Barlow Condensed"/>
                  <a:sym typeface="Barlow Condensed"/>
                </a:rPr>
                <a:t>Not Found</a:t>
              </a:r>
              <a:endParaRPr lang="en-IN" sz="1400" dirty="0">
                <a:solidFill>
                  <a:schemeClr val="bg1"/>
                </a:solidFill>
                <a:latin typeface="Barlow Condensed"/>
                <a:sym typeface="Barlow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06381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30">
            <a:extLst>
              <a:ext uri="{FF2B5EF4-FFF2-40B4-BE49-F238E27FC236}">
                <a16:creationId xmlns:a16="http://schemas.microsoft.com/office/drawing/2014/main" id="{19E5B9E2-4555-4EB2-B412-66CC59B8EC81}"/>
              </a:ext>
            </a:extLst>
          </p:cNvPr>
          <p:cNvSpPr/>
          <p:nvPr/>
        </p:nvSpPr>
        <p:spPr>
          <a:xfrm>
            <a:off x="-32825" y="1450134"/>
            <a:ext cx="9144000" cy="3727655"/>
          </a:xfrm>
          <a:prstGeom prst="rect">
            <a:avLst/>
          </a:prstGeom>
          <a:solidFill>
            <a:srgbClr val="EBE8E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1866900" y="468450"/>
            <a:ext cx="649500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Flowchart</a:t>
            </a:r>
          </a:p>
        </p:txBody>
      </p:sp>
      <p:sp>
        <p:nvSpPr>
          <p:cNvPr id="55" name="Google Shape;7936;p70">
            <a:extLst>
              <a:ext uri="{FF2B5EF4-FFF2-40B4-BE49-F238E27FC236}">
                <a16:creationId xmlns:a16="http://schemas.microsoft.com/office/drawing/2014/main" id="{FB79E1E8-E770-4A70-A875-16153A5A5077}"/>
              </a:ext>
            </a:extLst>
          </p:cNvPr>
          <p:cNvSpPr/>
          <p:nvPr/>
        </p:nvSpPr>
        <p:spPr>
          <a:xfrm>
            <a:off x="427326" y="2812018"/>
            <a:ext cx="1410621" cy="404825"/>
          </a:xfrm>
          <a:prstGeom prst="roundRect">
            <a:avLst>
              <a:gd name="adj" fmla="val 50000"/>
            </a:avLst>
          </a:prstGeom>
          <a:solidFill>
            <a:srgbClr val="01879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56" name="Google Shape;7933;p70">
            <a:extLst>
              <a:ext uri="{FF2B5EF4-FFF2-40B4-BE49-F238E27FC236}">
                <a16:creationId xmlns:a16="http://schemas.microsoft.com/office/drawing/2014/main" id="{2008FDCF-8135-4EDF-B533-0805D84CCC5B}"/>
              </a:ext>
            </a:extLst>
          </p:cNvPr>
          <p:cNvSpPr/>
          <p:nvPr/>
        </p:nvSpPr>
        <p:spPr>
          <a:xfrm>
            <a:off x="3186954" y="1256946"/>
            <a:ext cx="2087879" cy="404825"/>
          </a:xfrm>
          <a:prstGeom prst="roundRect">
            <a:avLst>
              <a:gd name="adj" fmla="val 50000"/>
            </a:avLst>
          </a:prstGeom>
          <a:solidFill>
            <a:srgbClr val="F5413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4" name="Google Shape;7933;p70">
            <a:extLst>
              <a:ext uri="{FF2B5EF4-FFF2-40B4-BE49-F238E27FC236}">
                <a16:creationId xmlns:a16="http://schemas.microsoft.com/office/drawing/2014/main" id="{6E1B76F4-0706-462F-9B27-0BD56F6655BD}"/>
              </a:ext>
            </a:extLst>
          </p:cNvPr>
          <p:cNvSpPr/>
          <p:nvPr/>
        </p:nvSpPr>
        <p:spPr>
          <a:xfrm>
            <a:off x="3183033" y="622524"/>
            <a:ext cx="2087879" cy="404825"/>
          </a:xfrm>
          <a:prstGeom prst="roundRect">
            <a:avLst>
              <a:gd name="adj" fmla="val 50000"/>
            </a:avLst>
          </a:prstGeom>
          <a:solidFill>
            <a:srgbClr val="01879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CEAD3C8-1850-49C7-9740-56DF43CC6627}"/>
              </a:ext>
            </a:extLst>
          </p:cNvPr>
          <p:cNvSpPr txBox="1"/>
          <p:nvPr/>
        </p:nvSpPr>
        <p:spPr>
          <a:xfrm>
            <a:off x="3273274" y="667403"/>
            <a:ext cx="19631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LOGIN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4D8D2D-9A3F-43F6-AFB2-A51E854FF82E}"/>
              </a:ext>
            </a:extLst>
          </p:cNvPr>
          <p:cNvSpPr txBox="1"/>
          <p:nvPr/>
        </p:nvSpPr>
        <p:spPr>
          <a:xfrm>
            <a:off x="3318675" y="1306449"/>
            <a:ext cx="18142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Authentication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C84C026-B403-4186-B0C8-A2D5F17CC43E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4226973" y="1027349"/>
            <a:ext cx="0" cy="2295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74E1DA3-0802-415C-BFE3-056CFA9512D1}"/>
              </a:ext>
            </a:extLst>
          </p:cNvPr>
          <p:cNvSpPr txBox="1"/>
          <p:nvPr/>
        </p:nvSpPr>
        <p:spPr>
          <a:xfrm>
            <a:off x="525343" y="2858137"/>
            <a:ext cx="12332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Home Page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sp>
        <p:nvSpPr>
          <p:cNvPr id="54" name="Google Shape;7934;p70">
            <a:extLst>
              <a:ext uri="{FF2B5EF4-FFF2-40B4-BE49-F238E27FC236}">
                <a16:creationId xmlns:a16="http://schemas.microsoft.com/office/drawing/2014/main" id="{8914AE63-8406-4C1D-B6A7-2D8F84939E6C}"/>
              </a:ext>
            </a:extLst>
          </p:cNvPr>
          <p:cNvSpPr/>
          <p:nvPr/>
        </p:nvSpPr>
        <p:spPr>
          <a:xfrm>
            <a:off x="2203545" y="2812018"/>
            <a:ext cx="1143878" cy="404825"/>
          </a:xfrm>
          <a:prstGeom prst="roundRect">
            <a:avLst>
              <a:gd name="adj" fmla="val 50000"/>
            </a:avLst>
          </a:prstGeom>
          <a:solidFill>
            <a:srgbClr val="01879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2CFA68-321C-44A2-8AA7-06DBC944DDBF}"/>
              </a:ext>
            </a:extLst>
          </p:cNvPr>
          <p:cNvSpPr txBox="1"/>
          <p:nvPr/>
        </p:nvSpPr>
        <p:spPr>
          <a:xfrm>
            <a:off x="2303579" y="2858819"/>
            <a:ext cx="9840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Services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sp>
        <p:nvSpPr>
          <p:cNvPr id="30" name="Google Shape;7940;p70">
            <a:extLst>
              <a:ext uri="{FF2B5EF4-FFF2-40B4-BE49-F238E27FC236}">
                <a16:creationId xmlns:a16="http://schemas.microsoft.com/office/drawing/2014/main" id="{9ABD9F27-E136-4963-A2B0-2AF1FB69A526}"/>
              </a:ext>
            </a:extLst>
          </p:cNvPr>
          <p:cNvSpPr/>
          <p:nvPr/>
        </p:nvSpPr>
        <p:spPr>
          <a:xfrm>
            <a:off x="3183033" y="1929905"/>
            <a:ext cx="2056201" cy="404825"/>
          </a:xfrm>
          <a:prstGeom prst="roundRect">
            <a:avLst>
              <a:gd name="adj" fmla="val 50000"/>
            </a:avLst>
          </a:prstGeom>
          <a:solidFill>
            <a:srgbClr val="FFA73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NAVIGATION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776D6-0A6D-4ED3-9D7A-F4EF2F19998C}"/>
              </a:ext>
            </a:extLst>
          </p:cNvPr>
          <p:cNvGrpSpPr/>
          <p:nvPr/>
        </p:nvGrpSpPr>
        <p:grpSpPr>
          <a:xfrm>
            <a:off x="3681494" y="2809612"/>
            <a:ext cx="1185792" cy="404825"/>
            <a:chOff x="5320007" y="2110208"/>
            <a:chExt cx="831144" cy="404825"/>
          </a:xfrm>
        </p:grpSpPr>
        <p:sp>
          <p:nvSpPr>
            <p:cNvPr id="38" name="Google Shape;7934;p70">
              <a:extLst>
                <a:ext uri="{FF2B5EF4-FFF2-40B4-BE49-F238E27FC236}">
                  <a16:creationId xmlns:a16="http://schemas.microsoft.com/office/drawing/2014/main" id="{7904EAA4-FCC4-4BC2-8E11-B7DD256E043E}"/>
                </a:ext>
              </a:extLst>
            </p:cNvPr>
            <p:cNvSpPr/>
            <p:nvPr/>
          </p:nvSpPr>
          <p:spPr>
            <a:xfrm>
              <a:off x="5320007" y="2110208"/>
              <a:ext cx="774047" cy="404825"/>
            </a:xfrm>
            <a:prstGeom prst="roundRect">
              <a:avLst>
                <a:gd name="adj" fmla="val 50000"/>
              </a:avLst>
            </a:prstGeom>
            <a:solidFill>
              <a:srgbClr val="018790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5911222-03AC-46E4-8898-3A04CFFB1E68}"/>
                </a:ext>
              </a:extLst>
            </p:cNvPr>
            <p:cNvSpPr txBox="1"/>
            <p:nvPr/>
          </p:nvSpPr>
          <p:spPr>
            <a:xfrm>
              <a:off x="5377105" y="2152359"/>
              <a:ext cx="77404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Data Log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7ED1C58-2966-4232-8C24-AD21BB431A3F}"/>
              </a:ext>
            </a:extLst>
          </p:cNvPr>
          <p:cNvGrpSpPr/>
          <p:nvPr/>
        </p:nvGrpSpPr>
        <p:grpSpPr>
          <a:xfrm>
            <a:off x="5082814" y="2805238"/>
            <a:ext cx="1925533" cy="404825"/>
            <a:chOff x="6498589" y="2098460"/>
            <a:chExt cx="1925533" cy="404825"/>
          </a:xfrm>
        </p:grpSpPr>
        <p:sp>
          <p:nvSpPr>
            <p:cNvPr id="57" name="Google Shape;7934;p70">
              <a:extLst>
                <a:ext uri="{FF2B5EF4-FFF2-40B4-BE49-F238E27FC236}">
                  <a16:creationId xmlns:a16="http://schemas.microsoft.com/office/drawing/2014/main" id="{0897B85F-EFA3-4009-A96F-AA1B3031765A}"/>
                </a:ext>
              </a:extLst>
            </p:cNvPr>
            <p:cNvSpPr/>
            <p:nvPr/>
          </p:nvSpPr>
          <p:spPr>
            <a:xfrm>
              <a:off x="6498589" y="2098460"/>
              <a:ext cx="1925533" cy="404825"/>
            </a:xfrm>
            <a:prstGeom prst="roundRect">
              <a:avLst>
                <a:gd name="adj" fmla="val 50000"/>
              </a:avLst>
            </a:prstGeom>
            <a:solidFill>
              <a:srgbClr val="018790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2A62ACD-C4A8-4813-B322-FAAAF4C7EEA5}"/>
                </a:ext>
              </a:extLst>
            </p:cNvPr>
            <p:cNvSpPr txBox="1"/>
            <p:nvPr/>
          </p:nvSpPr>
          <p:spPr>
            <a:xfrm>
              <a:off x="6606232" y="2146983"/>
              <a:ext cx="181423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About Developers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1A2981-9A10-4C2B-8A6D-471C306283D1}"/>
              </a:ext>
            </a:extLst>
          </p:cNvPr>
          <p:cNvCxnSpPr/>
          <p:nvPr/>
        </p:nvCxnSpPr>
        <p:spPr>
          <a:xfrm flipH="1">
            <a:off x="3036715" y="2797864"/>
            <a:ext cx="11616" cy="3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A7553EF-E6E0-4D42-A56B-4C65E815E165}"/>
              </a:ext>
            </a:extLst>
          </p:cNvPr>
          <p:cNvGrpSpPr/>
          <p:nvPr/>
        </p:nvGrpSpPr>
        <p:grpSpPr>
          <a:xfrm>
            <a:off x="7353911" y="2803394"/>
            <a:ext cx="1296894" cy="404825"/>
            <a:chOff x="7103735" y="2140860"/>
            <a:chExt cx="1296894" cy="404825"/>
          </a:xfrm>
        </p:grpSpPr>
        <p:sp>
          <p:nvSpPr>
            <p:cNvPr id="81" name="Google Shape;7934;p70">
              <a:extLst>
                <a:ext uri="{FF2B5EF4-FFF2-40B4-BE49-F238E27FC236}">
                  <a16:creationId xmlns:a16="http://schemas.microsoft.com/office/drawing/2014/main" id="{E234BF83-D0EF-4772-B4D3-D6F78C8ADEFB}"/>
                </a:ext>
              </a:extLst>
            </p:cNvPr>
            <p:cNvSpPr/>
            <p:nvPr/>
          </p:nvSpPr>
          <p:spPr>
            <a:xfrm>
              <a:off x="7103735" y="2140860"/>
              <a:ext cx="1296894" cy="404825"/>
            </a:xfrm>
            <a:prstGeom prst="roundRect">
              <a:avLst>
                <a:gd name="adj" fmla="val 50000"/>
              </a:avLst>
            </a:prstGeom>
            <a:solidFill>
              <a:srgbClr val="018790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91AF352-8EA0-4EA2-BAA9-55B8C756CB90}"/>
                </a:ext>
              </a:extLst>
            </p:cNvPr>
            <p:cNvSpPr txBox="1"/>
            <p:nvPr/>
          </p:nvSpPr>
          <p:spPr>
            <a:xfrm>
              <a:off x="7197646" y="2196701"/>
              <a:ext cx="120142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" dirty="0">
                  <a:solidFill>
                    <a:srgbClr val="FFFFFF"/>
                  </a:solidFill>
                  <a:latin typeface="Arvo" panose="020B0604020202020204" charset="0"/>
                  <a:sym typeface="Barlow Condensed"/>
                </a:rPr>
                <a:t>Contact Us</a:t>
              </a:r>
              <a:endParaRPr lang="en-IN" dirty="0">
                <a:solidFill>
                  <a:srgbClr val="FFFFFF"/>
                </a:solidFill>
                <a:latin typeface="Arvo" panose="020B0604020202020204" charset="0"/>
                <a:sym typeface="Barlow Condensed"/>
              </a:endParaRPr>
            </a:p>
          </p:txBody>
        </p:sp>
      </p:grp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DAC14E1-AF93-46C5-A9EA-54C54786AD71}"/>
              </a:ext>
            </a:extLst>
          </p:cNvPr>
          <p:cNvCxnSpPr>
            <a:cxnSpLocks/>
          </p:cNvCxnSpPr>
          <p:nvPr/>
        </p:nvCxnSpPr>
        <p:spPr>
          <a:xfrm>
            <a:off x="1132636" y="2571750"/>
            <a:ext cx="68787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05C6A65-98B5-42AE-9E6D-D6F95B37B981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4230894" y="1661771"/>
            <a:ext cx="0" cy="2657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2CD9135-EB46-4581-994E-6F8499139C6A}"/>
              </a:ext>
            </a:extLst>
          </p:cNvPr>
          <p:cNvCxnSpPr>
            <a:endCxn id="55" idx="0"/>
          </p:cNvCxnSpPr>
          <p:nvPr/>
        </p:nvCxnSpPr>
        <p:spPr>
          <a:xfrm>
            <a:off x="1132636" y="2579823"/>
            <a:ext cx="1" cy="232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820C5AC-0810-4C2A-996A-780336C2D106}"/>
              </a:ext>
            </a:extLst>
          </p:cNvPr>
          <p:cNvCxnSpPr/>
          <p:nvPr/>
        </p:nvCxnSpPr>
        <p:spPr>
          <a:xfrm>
            <a:off x="2795617" y="2584397"/>
            <a:ext cx="0" cy="232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A7C354E-5411-4463-94B7-F3FB0E9B4657}"/>
              </a:ext>
            </a:extLst>
          </p:cNvPr>
          <p:cNvCxnSpPr/>
          <p:nvPr/>
        </p:nvCxnSpPr>
        <p:spPr>
          <a:xfrm>
            <a:off x="6045580" y="2584397"/>
            <a:ext cx="0" cy="2254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4579B29-4E53-4977-B741-2A758BBFE7B6}"/>
              </a:ext>
            </a:extLst>
          </p:cNvPr>
          <p:cNvCxnSpPr/>
          <p:nvPr/>
        </p:nvCxnSpPr>
        <p:spPr>
          <a:xfrm>
            <a:off x="8011364" y="2584397"/>
            <a:ext cx="0" cy="21804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CE0364B-26E8-45EB-867C-CB7A8D1D83E4}"/>
              </a:ext>
            </a:extLst>
          </p:cNvPr>
          <p:cNvCxnSpPr>
            <a:cxnSpLocks/>
            <a:endCxn id="38" idx="0"/>
          </p:cNvCxnSpPr>
          <p:nvPr/>
        </p:nvCxnSpPr>
        <p:spPr>
          <a:xfrm flipH="1">
            <a:off x="4233660" y="2571692"/>
            <a:ext cx="510" cy="2379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Google Shape;7933;p70">
            <a:extLst>
              <a:ext uri="{FF2B5EF4-FFF2-40B4-BE49-F238E27FC236}">
                <a16:creationId xmlns:a16="http://schemas.microsoft.com/office/drawing/2014/main" id="{772A9682-F464-402F-88DC-B18111380041}"/>
              </a:ext>
            </a:extLst>
          </p:cNvPr>
          <p:cNvSpPr/>
          <p:nvPr/>
        </p:nvSpPr>
        <p:spPr>
          <a:xfrm>
            <a:off x="3431114" y="3656839"/>
            <a:ext cx="1604838" cy="396200"/>
          </a:xfrm>
          <a:prstGeom prst="roundRect">
            <a:avLst>
              <a:gd name="adj" fmla="val 50000"/>
            </a:avLst>
          </a:prstGeom>
          <a:solidFill>
            <a:srgbClr val="F5413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30492B6-272B-4C5E-B136-AFED766A4E3B}"/>
              </a:ext>
            </a:extLst>
          </p:cNvPr>
          <p:cNvSpPr txBox="1"/>
          <p:nvPr/>
        </p:nvSpPr>
        <p:spPr>
          <a:xfrm>
            <a:off x="3273274" y="3706341"/>
            <a:ext cx="18142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" dirty="0">
                <a:solidFill>
                  <a:srgbClr val="FFFFFF"/>
                </a:solidFill>
                <a:latin typeface="Arvo" panose="020B0604020202020204" charset="0"/>
                <a:sym typeface="Barlow Condensed"/>
              </a:rPr>
              <a:t>Logout</a:t>
            </a:r>
            <a:endParaRPr lang="en-IN" dirty="0">
              <a:solidFill>
                <a:srgbClr val="FFFFFF"/>
              </a:solidFill>
              <a:latin typeface="Arvo" panose="020B0604020202020204" charset="0"/>
              <a:sym typeface="Barlow Condensed"/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88143A30-F7D5-46F2-B39B-10A80642DA36}"/>
              </a:ext>
            </a:extLst>
          </p:cNvPr>
          <p:cNvCxnSpPr>
            <a:cxnSpLocks/>
          </p:cNvCxnSpPr>
          <p:nvPr/>
        </p:nvCxnSpPr>
        <p:spPr>
          <a:xfrm flipH="1">
            <a:off x="4233660" y="2333772"/>
            <a:ext cx="510" cy="2379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DB0DE86E-7DAF-4E13-9D09-B7B45AF71392}"/>
              </a:ext>
            </a:extLst>
          </p:cNvPr>
          <p:cNvCxnSpPr>
            <a:cxnSpLocks/>
            <a:stCxn id="104" idx="0"/>
            <a:endCxn id="38" idx="2"/>
          </p:cNvCxnSpPr>
          <p:nvPr/>
        </p:nvCxnSpPr>
        <p:spPr>
          <a:xfrm flipV="1">
            <a:off x="4233533" y="3214437"/>
            <a:ext cx="127" cy="4424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81266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E1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5C56D4D-630C-4075-9F34-00DFDBC988AA}"/>
              </a:ext>
            </a:extLst>
          </p:cNvPr>
          <p:cNvSpPr/>
          <p:nvPr/>
        </p:nvSpPr>
        <p:spPr>
          <a:xfrm>
            <a:off x="0" y="1415844"/>
            <a:ext cx="9144000" cy="3727655"/>
          </a:xfrm>
          <a:prstGeom prst="rect">
            <a:avLst/>
          </a:prstGeom>
          <a:solidFill>
            <a:srgbClr val="EBE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48610B-70C3-4142-AA87-BA79C6847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67461" y="210354"/>
            <a:ext cx="8095500" cy="577800"/>
          </a:xfrm>
        </p:spPr>
        <p:txBody>
          <a:bodyPr/>
          <a:lstStyle/>
          <a:p>
            <a:r>
              <a:rPr lang="en-IN" dirty="0"/>
              <a:t>Snapshots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819561-CBAA-4CC3-9180-B81C9E2819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2" t="7826" r="4670" b="12176"/>
          <a:stretch/>
        </p:blipFill>
        <p:spPr>
          <a:xfrm>
            <a:off x="157644" y="1412963"/>
            <a:ext cx="4424516" cy="25044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81A60C-C904-4E8F-8CE4-879B38960FDB}"/>
              </a:ext>
            </a:extLst>
          </p:cNvPr>
          <p:cNvCxnSpPr/>
          <p:nvPr/>
        </p:nvCxnSpPr>
        <p:spPr>
          <a:xfrm>
            <a:off x="499908" y="4606903"/>
            <a:ext cx="0" cy="1251990"/>
          </a:xfrm>
          <a:prstGeom prst="line">
            <a:avLst/>
          </a:prstGeom>
          <a:ln w="28575">
            <a:solidFill>
              <a:srgbClr val="018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E1C6139-0D7C-433E-BBA1-B79506AA2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934" y="935663"/>
            <a:ext cx="4237422" cy="19019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BAA6BA-92B3-413E-8DE2-713D7BCD4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97"/>
          <a:stretch/>
        </p:blipFill>
        <p:spPr>
          <a:xfrm>
            <a:off x="4748934" y="2985117"/>
            <a:ext cx="4237419" cy="177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1230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041528B-0E11-420A-BD92-DDD5786DE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67461" y="210354"/>
            <a:ext cx="8095500" cy="577800"/>
          </a:xfrm>
        </p:spPr>
        <p:txBody>
          <a:bodyPr/>
          <a:lstStyle/>
          <a:p>
            <a:r>
              <a:rPr lang="en-IN" dirty="0"/>
              <a:t>Data Dictionary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AD4C6C-FF29-4C2D-9CD8-7B8E926DE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00" y="3370484"/>
            <a:ext cx="4154646" cy="11123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231E3F-B090-4B85-B7D3-B0327B159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249" y="1017573"/>
            <a:ext cx="3895839" cy="7961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E6CB6E-29E9-424C-8FDB-D4076B2C17B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00249" y="2043145"/>
            <a:ext cx="3891018" cy="12866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EE292A-A002-4302-A3E8-08B1FBB99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100" y="1353015"/>
            <a:ext cx="4158419" cy="17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507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2"/>
          <p:cNvSpPr txBox="1">
            <a:spLocks noGrp="1"/>
          </p:cNvSpPr>
          <p:nvPr>
            <p:ph type="ctrTitle" idx="9"/>
          </p:nvPr>
        </p:nvSpPr>
        <p:spPr>
          <a:xfrm>
            <a:off x="165316" y="83127"/>
            <a:ext cx="2737200" cy="12674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54132"/>
                </a:solidFill>
              </a:rPr>
              <a:t>TABLE OF CONTENTS</a:t>
            </a:r>
            <a:endParaRPr dirty="0">
              <a:solidFill>
                <a:srgbClr val="F54132"/>
              </a:solidFill>
            </a:endParaRPr>
          </a:p>
        </p:txBody>
      </p:sp>
      <p:sp>
        <p:nvSpPr>
          <p:cNvPr id="348" name="Google Shape;348;p12"/>
          <p:cNvSpPr txBox="1">
            <a:spLocks noGrp="1"/>
          </p:cNvSpPr>
          <p:nvPr>
            <p:ph type="ctrTitle"/>
          </p:nvPr>
        </p:nvSpPr>
        <p:spPr>
          <a:xfrm>
            <a:off x="4170539" y="716871"/>
            <a:ext cx="7059200" cy="38602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Project Definition &amp; Explanation</a:t>
            </a:r>
            <a:br>
              <a:rPr lang="es" sz="2400" dirty="0"/>
            </a:br>
            <a:r>
              <a:rPr lang="es" sz="2400" dirty="0"/>
              <a:t>Roles and Responsibilities</a:t>
            </a:r>
            <a:br>
              <a:rPr lang="es" sz="2400" dirty="0"/>
            </a:br>
            <a:r>
              <a:rPr lang="es" sz="2400" dirty="0"/>
              <a:t>Existing Systems and Its Limitation</a:t>
            </a:r>
            <a:br>
              <a:rPr lang="es" sz="2400" dirty="0"/>
            </a:br>
            <a:r>
              <a:rPr lang="es" sz="2400" dirty="0"/>
              <a:t>Hardware &amp; Software Environment</a:t>
            </a:r>
            <a:br>
              <a:rPr lang="es" sz="2400" dirty="0"/>
            </a:br>
            <a:r>
              <a:rPr lang="es" sz="2400" dirty="0"/>
              <a:t>Flowchart &amp; Implementation</a:t>
            </a:r>
            <a:br>
              <a:rPr lang="es" sz="2400" dirty="0"/>
            </a:br>
            <a:r>
              <a:rPr lang="es" sz="2400" dirty="0"/>
              <a:t>Snapshots and Data Dictionary</a:t>
            </a:r>
            <a:br>
              <a:rPr lang="es" sz="2400" dirty="0"/>
            </a:br>
            <a:r>
              <a:rPr lang="es" sz="2400" dirty="0"/>
              <a:t>Limitations and Future Scope</a:t>
            </a:r>
            <a:br>
              <a:rPr lang="es" sz="2400" dirty="0"/>
            </a:br>
            <a:r>
              <a:rPr lang="es" sz="2400" dirty="0"/>
              <a:t>Challenges Faced</a:t>
            </a:r>
            <a:br>
              <a:rPr lang="es" sz="2400" dirty="0"/>
            </a:br>
            <a:r>
              <a:rPr lang="es" sz="2400" dirty="0"/>
              <a:t>Conclusion</a:t>
            </a:r>
            <a:endParaRPr sz="2400" dirty="0"/>
          </a:p>
        </p:txBody>
      </p:sp>
      <p:sp>
        <p:nvSpPr>
          <p:cNvPr id="349" name="Google Shape;349;p12"/>
          <p:cNvSpPr txBox="1">
            <a:spLocks noGrp="1"/>
          </p:cNvSpPr>
          <p:nvPr>
            <p:ph type="title" idx="2"/>
          </p:nvPr>
        </p:nvSpPr>
        <p:spPr>
          <a:xfrm>
            <a:off x="2375308" y="842563"/>
            <a:ext cx="1460700" cy="40169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01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02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03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04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05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06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07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08</a:t>
            </a:r>
            <a:b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es" sz="2400" dirty="0">
                <a:latin typeface="Barlow Condensed"/>
                <a:ea typeface="Barlow Condensed"/>
                <a:cs typeface="Barlow Condensed"/>
                <a:sym typeface="Barlow Condensed"/>
              </a:rPr>
              <a:t>09</a:t>
            </a:r>
            <a:endParaRPr sz="2400" dirty="0"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66;p14">
            <a:extLst>
              <a:ext uri="{FF2B5EF4-FFF2-40B4-BE49-F238E27FC236}">
                <a16:creationId xmlns:a16="http://schemas.microsoft.com/office/drawing/2014/main" id="{F76BA8F7-8A9F-44A9-932B-E4BE123E36C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Snapshots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FE8CCD-D273-4BD1-AF0F-C8EAD28EA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3"/>
          <a:stretch/>
        </p:blipFill>
        <p:spPr>
          <a:xfrm>
            <a:off x="4693919" y="1135109"/>
            <a:ext cx="3754171" cy="38382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388C0C-3308-4759-AAA9-A201E940E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26" y="1152348"/>
            <a:ext cx="4267198" cy="244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2036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8B9F5DE-D10E-40C8-A188-6DE0B4C09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560423" y="61133"/>
            <a:ext cx="8095500" cy="577800"/>
          </a:xfrm>
        </p:spPr>
        <p:txBody>
          <a:bodyPr/>
          <a:lstStyle/>
          <a:p>
            <a:r>
              <a:rPr lang="en-IN" dirty="0"/>
              <a:t>Snapshots of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4759A7-9A34-4EDA-BFEA-43F04C6256B9}"/>
              </a:ext>
            </a:extLst>
          </p:cNvPr>
          <p:cNvSpPr/>
          <p:nvPr/>
        </p:nvSpPr>
        <p:spPr>
          <a:xfrm>
            <a:off x="0" y="1415844"/>
            <a:ext cx="9144000" cy="3727655"/>
          </a:xfrm>
          <a:prstGeom prst="rect">
            <a:avLst/>
          </a:prstGeom>
          <a:solidFill>
            <a:srgbClr val="EBE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CE1A028-62D9-48E8-B98C-A9B9F2AEA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28" y="2967962"/>
            <a:ext cx="3551280" cy="19069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06A9FB-E2AA-4F8E-AFAF-09E0A0D7C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981" y="2949567"/>
            <a:ext cx="3562498" cy="19111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9F5323F-FE4F-48B2-ACE9-B89D5E7F5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428" y="721702"/>
            <a:ext cx="3554730" cy="19069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FFC236-106F-43B2-8825-3922D190B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2980" y="725405"/>
            <a:ext cx="3554729" cy="190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2704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B93B46B-E78C-4A72-980E-3D6B500B1019}"/>
              </a:ext>
            </a:extLst>
          </p:cNvPr>
          <p:cNvSpPr/>
          <p:nvPr/>
        </p:nvSpPr>
        <p:spPr>
          <a:xfrm>
            <a:off x="0" y="1415844"/>
            <a:ext cx="9144000" cy="3727655"/>
          </a:xfrm>
          <a:prstGeom prst="rect">
            <a:avLst/>
          </a:prstGeom>
          <a:solidFill>
            <a:srgbClr val="EBE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C0376D3-32CA-4566-989C-7D4A680E6451}"/>
              </a:ext>
            </a:extLst>
          </p:cNvPr>
          <p:cNvSpPr txBox="1">
            <a:spLocks/>
          </p:cNvSpPr>
          <p:nvPr/>
        </p:nvSpPr>
        <p:spPr>
          <a:xfrm flipH="1">
            <a:off x="524250" y="61133"/>
            <a:ext cx="8095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en-IN"/>
              <a:t>Snapshots of Website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398E8E-B060-45B8-AEA7-AD2643E5D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28" y="2801399"/>
            <a:ext cx="4021352" cy="21489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E91CAF0-FC57-48C8-95C7-344445237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24" y="837712"/>
            <a:ext cx="4474395" cy="411259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C6A4FD9-791F-4683-9C1C-823FAEA1FC8A}"/>
              </a:ext>
            </a:extLst>
          </p:cNvPr>
          <p:cNvCxnSpPr/>
          <p:nvPr/>
        </p:nvCxnSpPr>
        <p:spPr>
          <a:xfrm>
            <a:off x="495237" y="-251460"/>
            <a:ext cx="0" cy="125199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D17F963-4CA7-459E-83CC-6E4170748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427" y="410278"/>
            <a:ext cx="4021343" cy="216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09643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Challenges Faced</a:t>
            </a:r>
          </a:p>
        </p:txBody>
      </p:sp>
      <p:sp>
        <p:nvSpPr>
          <p:cNvPr id="68" name="Google Shape;7815;p70">
            <a:extLst>
              <a:ext uri="{FF2B5EF4-FFF2-40B4-BE49-F238E27FC236}">
                <a16:creationId xmlns:a16="http://schemas.microsoft.com/office/drawing/2014/main" id="{3B567BF9-2467-44BF-BA51-F58D58AEB9DF}"/>
              </a:ext>
            </a:extLst>
          </p:cNvPr>
          <p:cNvSpPr/>
          <p:nvPr/>
        </p:nvSpPr>
        <p:spPr>
          <a:xfrm>
            <a:off x="4555514" y="3625463"/>
            <a:ext cx="2520000" cy="32214"/>
          </a:xfrm>
          <a:custGeom>
            <a:avLst/>
            <a:gdLst/>
            <a:ahLst/>
            <a:cxnLst/>
            <a:rect l="l" t="t" r="r" b="b"/>
            <a:pathLst>
              <a:path w="106520" h="2706" extrusionOk="0">
                <a:moveTo>
                  <a:pt x="0" y="0"/>
                </a:moveTo>
                <a:lnTo>
                  <a:pt x="0" y="2705"/>
                </a:lnTo>
                <a:lnTo>
                  <a:pt x="106520" y="2705"/>
                </a:lnTo>
                <a:lnTo>
                  <a:pt x="106520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7816;p70">
            <a:extLst>
              <a:ext uri="{FF2B5EF4-FFF2-40B4-BE49-F238E27FC236}">
                <a16:creationId xmlns:a16="http://schemas.microsoft.com/office/drawing/2014/main" id="{C2A2D7DF-F7F0-402B-8398-B1B1658AF6DF}"/>
              </a:ext>
            </a:extLst>
          </p:cNvPr>
          <p:cNvSpPr/>
          <p:nvPr/>
        </p:nvSpPr>
        <p:spPr>
          <a:xfrm>
            <a:off x="3144819" y="3222800"/>
            <a:ext cx="1359918" cy="434888"/>
          </a:xfrm>
          <a:custGeom>
            <a:avLst/>
            <a:gdLst/>
            <a:ahLst/>
            <a:cxnLst/>
            <a:rect l="l" t="t" r="r" b="b"/>
            <a:pathLst>
              <a:path w="128485" h="36518" extrusionOk="0">
                <a:moveTo>
                  <a:pt x="2706" y="1"/>
                </a:moveTo>
                <a:lnTo>
                  <a:pt x="1" y="326"/>
                </a:lnTo>
                <a:cubicBezTo>
                  <a:pt x="1461" y="10577"/>
                  <a:pt x="6547" y="19612"/>
                  <a:pt x="13850" y="26130"/>
                </a:cubicBezTo>
                <a:cubicBezTo>
                  <a:pt x="21288" y="32568"/>
                  <a:pt x="30999" y="36517"/>
                  <a:pt x="41575" y="36517"/>
                </a:cubicBezTo>
                <a:lnTo>
                  <a:pt x="128484" y="36517"/>
                </a:lnTo>
                <a:lnTo>
                  <a:pt x="128484" y="33812"/>
                </a:lnTo>
                <a:lnTo>
                  <a:pt x="41575" y="33812"/>
                </a:lnTo>
                <a:cubicBezTo>
                  <a:pt x="31675" y="33812"/>
                  <a:pt x="22641" y="30188"/>
                  <a:pt x="15662" y="24102"/>
                </a:cubicBezTo>
                <a:cubicBezTo>
                  <a:pt x="8792" y="18016"/>
                  <a:pt x="4058" y="9468"/>
                  <a:pt x="2706" y="1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817;p70">
            <a:extLst>
              <a:ext uri="{FF2B5EF4-FFF2-40B4-BE49-F238E27FC236}">
                <a16:creationId xmlns:a16="http://schemas.microsoft.com/office/drawing/2014/main" id="{54CA7BEC-B239-4B0F-AFC5-47C6F23FEDD9}"/>
              </a:ext>
            </a:extLst>
          </p:cNvPr>
          <p:cNvSpPr/>
          <p:nvPr/>
        </p:nvSpPr>
        <p:spPr>
          <a:xfrm>
            <a:off x="3147403" y="2642995"/>
            <a:ext cx="602697" cy="422634"/>
          </a:xfrm>
          <a:custGeom>
            <a:avLst/>
            <a:gdLst/>
            <a:ahLst/>
            <a:cxnLst/>
            <a:rect l="l" t="t" r="r" b="b"/>
            <a:pathLst>
              <a:path w="50609" h="35489" extrusionOk="0">
                <a:moveTo>
                  <a:pt x="41358" y="0"/>
                </a:moveTo>
                <a:cubicBezTo>
                  <a:pt x="30998" y="0"/>
                  <a:pt x="21423" y="3814"/>
                  <a:pt x="14093" y="10144"/>
                </a:cubicBezTo>
                <a:cubicBezTo>
                  <a:pt x="6762" y="16338"/>
                  <a:pt x="1596" y="25129"/>
                  <a:pt x="0" y="35029"/>
                </a:cubicBezTo>
                <a:lnTo>
                  <a:pt x="2597" y="35489"/>
                </a:lnTo>
                <a:cubicBezTo>
                  <a:pt x="4166" y="26238"/>
                  <a:pt x="9034" y="18015"/>
                  <a:pt x="15905" y="12173"/>
                </a:cubicBezTo>
                <a:cubicBezTo>
                  <a:pt x="22775" y="6303"/>
                  <a:pt x="31675" y="2705"/>
                  <a:pt x="41358" y="2705"/>
                </a:cubicBezTo>
                <a:lnTo>
                  <a:pt x="50609" y="2705"/>
                </a:lnTo>
                <a:lnTo>
                  <a:pt x="506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818;p70">
            <a:extLst>
              <a:ext uri="{FF2B5EF4-FFF2-40B4-BE49-F238E27FC236}">
                <a16:creationId xmlns:a16="http://schemas.microsoft.com/office/drawing/2014/main" id="{E2D63982-136A-466E-A368-99BB0062DF33}"/>
              </a:ext>
            </a:extLst>
          </p:cNvPr>
          <p:cNvSpPr/>
          <p:nvPr/>
        </p:nvSpPr>
        <p:spPr>
          <a:xfrm>
            <a:off x="3750099" y="2240341"/>
            <a:ext cx="2397243" cy="434888"/>
          </a:xfrm>
          <a:custGeom>
            <a:avLst/>
            <a:gdLst/>
            <a:ahLst/>
            <a:cxnLst/>
            <a:rect l="l" t="t" r="r" b="b"/>
            <a:pathLst>
              <a:path w="187100" h="36518" extrusionOk="0">
                <a:moveTo>
                  <a:pt x="184395" y="1"/>
                </a:moveTo>
                <a:cubicBezTo>
                  <a:pt x="183150" y="9468"/>
                  <a:pt x="178309" y="17908"/>
                  <a:pt x="171438" y="23994"/>
                </a:cubicBezTo>
                <a:cubicBezTo>
                  <a:pt x="164432" y="30080"/>
                  <a:pt x="155425" y="33812"/>
                  <a:pt x="145498" y="33812"/>
                </a:cubicBezTo>
                <a:lnTo>
                  <a:pt x="1" y="33812"/>
                </a:lnTo>
                <a:lnTo>
                  <a:pt x="1" y="36517"/>
                </a:lnTo>
                <a:lnTo>
                  <a:pt x="145498" y="36517"/>
                </a:lnTo>
                <a:cubicBezTo>
                  <a:pt x="156101" y="36517"/>
                  <a:pt x="165785" y="32568"/>
                  <a:pt x="173223" y="26022"/>
                </a:cubicBezTo>
                <a:cubicBezTo>
                  <a:pt x="180554" y="19612"/>
                  <a:pt x="185747" y="10469"/>
                  <a:pt x="187100" y="326"/>
                </a:cubicBezTo>
                <a:lnTo>
                  <a:pt x="184395" y="1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819;p70">
            <a:extLst>
              <a:ext uri="{FF2B5EF4-FFF2-40B4-BE49-F238E27FC236}">
                <a16:creationId xmlns:a16="http://schemas.microsoft.com/office/drawing/2014/main" id="{A6A851CC-3E8B-4C9C-9831-B61F8C3EDC0F}"/>
              </a:ext>
            </a:extLst>
          </p:cNvPr>
          <p:cNvSpPr/>
          <p:nvPr/>
        </p:nvSpPr>
        <p:spPr>
          <a:xfrm>
            <a:off x="5109746" y="1660535"/>
            <a:ext cx="1033381" cy="409106"/>
          </a:xfrm>
          <a:custGeom>
            <a:avLst/>
            <a:gdLst/>
            <a:ahLst/>
            <a:cxnLst/>
            <a:rect l="l" t="t" r="r" b="b"/>
            <a:pathLst>
              <a:path w="86774" h="34353" extrusionOk="0">
                <a:moveTo>
                  <a:pt x="0" y="0"/>
                </a:moveTo>
                <a:lnTo>
                  <a:pt x="0" y="2705"/>
                </a:lnTo>
                <a:lnTo>
                  <a:pt x="45524" y="2705"/>
                </a:lnTo>
                <a:cubicBezTo>
                  <a:pt x="54991" y="2705"/>
                  <a:pt x="63674" y="6195"/>
                  <a:pt x="70545" y="11821"/>
                </a:cubicBezTo>
                <a:cubicBezTo>
                  <a:pt x="77415" y="17582"/>
                  <a:pt x="82284" y="25454"/>
                  <a:pt x="84177" y="34353"/>
                </a:cubicBezTo>
                <a:lnTo>
                  <a:pt x="86774" y="33920"/>
                </a:lnTo>
                <a:cubicBezTo>
                  <a:pt x="84854" y="24345"/>
                  <a:pt x="79579" y="15878"/>
                  <a:pt x="72249" y="9792"/>
                </a:cubicBezTo>
                <a:cubicBezTo>
                  <a:pt x="65027" y="3706"/>
                  <a:pt x="55668" y="0"/>
                  <a:pt x="45524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820;p70">
            <a:extLst>
              <a:ext uri="{FF2B5EF4-FFF2-40B4-BE49-F238E27FC236}">
                <a16:creationId xmlns:a16="http://schemas.microsoft.com/office/drawing/2014/main" id="{5B6ABC14-6B67-4D49-845B-B30B4526F1AC}"/>
              </a:ext>
            </a:extLst>
          </p:cNvPr>
          <p:cNvSpPr/>
          <p:nvPr/>
        </p:nvSpPr>
        <p:spPr>
          <a:xfrm>
            <a:off x="-10142" y="1660535"/>
            <a:ext cx="2520000" cy="32226"/>
          </a:xfrm>
          <a:custGeom>
            <a:avLst/>
            <a:gdLst/>
            <a:ahLst/>
            <a:cxnLst/>
            <a:rect l="l" t="t" r="r" b="b"/>
            <a:pathLst>
              <a:path w="143713" h="2706" extrusionOk="0">
                <a:moveTo>
                  <a:pt x="0" y="0"/>
                </a:moveTo>
                <a:lnTo>
                  <a:pt x="0" y="2705"/>
                </a:lnTo>
                <a:lnTo>
                  <a:pt x="143712" y="2705"/>
                </a:lnTo>
                <a:lnTo>
                  <a:pt x="143712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7821;p70">
            <a:extLst>
              <a:ext uri="{FF2B5EF4-FFF2-40B4-BE49-F238E27FC236}">
                <a16:creationId xmlns:a16="http://schemas.microsoft.com/office/drawing/2014/main" id="{07E8AA78-1360-4823-8E7F-2D4B9DF568BE}"/>
              </a:ext>
            </a:extLst>
          </p:cNvPr>
          <p:cNvSpPr/>
          <p:nvPr/>
        </p:nvSpPr>
        <p:spPr>
          <a:xfrm>
            <a:off x="7126292" y="3626177"/>
            <a:ext cx="2160000" cy="32214"/>
          </a:xfrm>
          <a:custGeom>
            <a:avLst/>
            <a:gdLst/>
            <a:ahLst/>
            <a:cxnLst/>
            <a:rect l="l" t="t" r="r" b="b"/>
            <a:pathLst>
              <a:path w="106520" h="2706" extrusionOk="0">
                <a:moveTo>
                  <a:pt x="0" y="0"/>
                </a:moveTo>
                <a:lnTo>
                  <a:pt x="0" y="2705"/>
                </a:lnTo>
                <a:lnTo>
                  <a:pt x="106520" y="2705"/>
                </a:lnTo>
                <a:lnTo>
                  <a:pt x="106520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7823;p70">
            <a:extLst>
              <a:ext uri="{FF2B5EF4-FFF2-40B4-BE49-F238E27FC236}">
                <a16:creationId xmlns:a16="http://schemas.microsoft.com/office/drawing/2014/main" id="{73D52AB2-1B28-47D9-9E7C-875EFB4E21A4}"/>
              </a:ext>
            </a:extLst>
          </p:cNvPr>
          <p:cNvSpPr/>
          <p:nvPr/>
        </p:nvSpPr>
        <p:spPr>
          <a:xfrm rot="5400000">
            <a:off x="2464392" y="1593053"/>
            <a:ext cx="192884" cy="167190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01879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7824;p70">
            <a:extLst>
              <a:ext uri="{FF2B5EF4-FFF2-40B4-BE49-F238E27FC236}">
                <a16:creationId xmlns:a16="http://schemas.microsoft.com/office/drawing/2014/main" id="{72CF804E-17F2-49A3-AEBC-E7536B74246B}"/>
              </a:ext>
            </a:extLst>
          </p:cNvPr>
          <p:cNvSpPr/>
          <p:nvPr/>
        </p:nvSpPr>
        <p:spPr>
          <a:xfrm rot="5400000">
            <a:off x="6032523" y="2064985"/>
            <a:ext cx="192884" cy="167190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FFA73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7825;p70">
            <a:extLst>
              <a:ext uri="{FF2B5EF4-FFF2-40B4-BE49-F238E27FC236}">
                <a16:creationId xmlns:a16="http://schemas.microsoft.com/office/drawing/2014/main" id="{D90CA476-16E6-42B7-826C-D51E47510B1B}"/>
              </a:ext>
            </a:extLst>
          </p:cNvPr>
          <p:cNvSpPr/>
          <p:nvPr/>
        </p:nvSpPr>
        <p:spPr>
          <a:xfrm rot="5400000">
            <a:off x="7023150" y="3557957"/>
            <a:ext cx="192884" cy="167190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0C2E3A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7826;p70">
            <a:extLst>
              <a:ext uri="{FF2B5EF4-FFF2-40B4-BE49-F238E27FC236}">
                <a16:creationId xmlns:a16="http://schemas.microsoft.com/office/drawing/2014/main" id="{A9024100-8AA0-4E93-A7F8-6F791615FA44}"/>
              </a:ext>
            </a:extLst>
          </p:cNvPr>
          <p:cNvSpPr/>
          <p:nvPr/>
        </p:nvSpPr>
        <p:spPr>
          <a:xfrm rot="5400000">
            <a:off x="3069761" y="3056838"/>
            <a:ext cx="192884" cy="167190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FF00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7827;p70">
            <a:extLst>
              <a:ext uri="{FF2B5EF4-FFF2-40B4-BE49-F238E27FC236}">
                <a16:creationId xmlns:a16="http://schemas.microsoft.com/office/drawing/2014/main" id="{48749832-243C-4CEC-B592-FB0B1DE7D0EF}"/>
              </a:ext>
            </a:extLst>
          </p:cNvPr>
          <p:cNvSpPr/>
          <p:nvPr/>
        </p:nvSpPr>
        <p:spPr>
          <a:xfrm rot="5400000">
            <a:off x="4427121" y="3541868"/>
            <a:ext cx="192884" cy="167190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FFC0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385;p14">
            <a:extLst>
              <a:ext uri="{FF2B5EF4-FFF2-40B4-BE49-F238E27FC236}">
                <a16:creationId xmlns:a16="http://schemas.microsoft.com/office/drawing/2014/main" id="{DFD324F1-CD87-4697-90B0-0D102DFE2B15}"/>
              </a:ext>
            </a:extLst>
          </p:cNvPr>
          <p:cNvSpPr txBox="1">
            <a:spLocks/>
          </p:cNvSpPr>
          <p:nvPr/>
        </p:nvSpPr>
        <p:spPr>
          <a:xfrm>
            <a:off x="1535250" y="824055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Spent almost a week learning new language and get to know about new libraries</a:t>
            </a:r>
          </a:p>
        </p:txBody>
      </p:sp>
      <p:sp>
        <p:nvSpPr>
          <p:cNvPr id="19" name="Google Shape;385;p14">
            <a:extLst>
              <a:ext uri="{FF2B5EF4-FFF2-40B4-BE49-F238E27FC236}">
                <a16:creationId xmlns:a16="http://schemas.microsoft.com/office/drawing/2014/main" id="{B1F9BC11-20F3-4DA6-B179-61F6CB010A33}"/>
              </a:ext>
            </a:extLst>
          </p:cNvPr>
          <p:cNvSpPr txBox="1">
            <a:spLocks/>
          </p:cNvSpPr>
          <p:nvPr/>
        </p:nvSpPr>
        <p:spPr>
          <a:xfrm>
            <a:off x="3750098" y="1834800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It was difficult to download few modules and setup its environment</a:t>
            </a:r>
          </a:p>
        </p:txBody>
      </p:sp>
      <p:sp>
        <p:nvSpPr>
          <p:cNvPr id="21" name="Google Shape;385;p14">
            <a:extLst>
              <a:ext uri="{FF2B5EF4-FFF2-40B4-BE49-F238E27FC236}">
                <a16:creationId xmlns:a16="http://schemas.microsoft.com/office/drawing/2014/main" id="{2AA0BB14-27DF-495A-853D-C556DD884C0B}"/>
              </a:ext>
            </a:extLst>
          </p:cNvPr>
          <p:cNvSpPr txBox="1">
            <a:spLocks/>
          </p:cNvSpPr>
          <p:nvPr/>
        </p:nvSpPr>
        <p:spPr>
          <a:xfrm>
            <a:off x="883131" y="2792611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Unavailability of same functions and commands in windows and mac OS</a:t>
            </a:r>
          </a:p>
        </p:txBody>
      </p:sp>
      <p:sp>
        <p:nvSpPr>
          <p:cNvPr id="23" name="Google Shape;385;p14">
            <a:extLst>
              <a:ext uri="{FF2B5EF4-FFF2-40B4-BE49-F238E27FC236}">
                <a16:creationId xmlns:a16="http://schemas.microsoft.com/office/drawing/2014/main" id="{2D5EC64F-C59A-4655-BC92-AB54D9C6BCF0}"/>
              </a:ext>
            </a:extLst>
          </p:cNvPr>
          <p:cNvSpPr txBox="1">
            <a:spLocks/>
          </p:cNvSpPr>
          <p:nvPr/>
        </p:nvSpPr>
        <p:spPr>
          <a:xfrm>
            <a:off x="6049930" y="2944169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Updating Dynamic Data on Website</a:t>
            </a:r>
          </a:p>
        </p:txBody>
      </p:sp>
      <p:sp>
        <p:nvSpPr>
          <p:cNvPr id="24" name="Google Shape;385;p14">
            <a:extLst>
              <a:ext uri="{FF2B5EF4-FFF2-40B4-BE49-F238E27FC236}">
                <a16:creationId xmlns:a16="http://schemas.microsoft.com/office/drawing/2014/main" id="{7F64C574-3B01-4176-8E6A-D51D9AA08859}"/>
              </a:ext>
            </a:extLst>
          </p:cNvPr>
          <p:cNvSpPr txBox="1">
            <a:spLocks/>
          </p:cNvSpPr>
          <p:nvPr/>
        </p:nvSpPr>
        <p:spPr>
          <a:xfrm>
            <a:off x="3546416" y="3864482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Integrating NodeJS, Express and PUG in Web App without any prior knowledge </a:t>
            </a:r>
          </a:p>
        </p:txBody>
      </p:sp>
      <p:sp>
        <p:nvSpPr>
          <p:cNvPr id="31" name="Google Shape;7820;p70">
            <a:extLst>
              <a:ext uri="{FF2B5EF4-FFF2-40B4-BE49-F238E27FC236}">
                <a16:creationId xmlns:a16="http://schemas.microsoft.com/office/drawing/2014/main" id="{2403A9D7-F348-4B49-9FE4-96786A35B67D}"/>
              </a:ext>
            </a:extLst>
          </p:cNvPr>
          <p:cNvSpPr/>
          <p:nvPr/>
        </p:nvSpPr>
        <p:spPr>
          <a:xfrm>
            <a:off x="2643583" y="1661717"/>
            <a:ext cx="2520000" cy="32226"/>
          </a:xfrm>
          <a:custGeom>
            <a:avLst/>
            <a:gdLst/>
            <a:ahLst/>
            <a:cxnLst/>
            <a:rect l="l" t="t" r="r" b="b"/>
            <a:pathLst>
              <a:path w="143713" h="2706" extrusionOk="0">
                <a:moveTo>
                  <a:pt x="0" y="0"/>
                </a:moveTo>
                <a:lnTo>
                  <a:pt x="0" y="2705"/>
                </a:lnTo>
                <a:lnTo>
                  <a:pt x="143712" y="2705"/>
                </a:lnTo>
                <a:lnTo>
                  <a:pt x="143712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9025992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821;p70">
            <a:extLst>
              <a:ext uri="{FF2B5EF4-FFF2-40B4-BE49-F238E27FC236}">
                <a16:creationId xmlns:a16="http://schemas.microsoft.com/office/drawing/2014/main" id="{5236E160-5134-46D9-87B1-0B34CEBE6D2D}"/>
              </a:ext>
            </a:extLst>
          </p:cNvPr>
          <p:cNvSpPr/>
          <p:nvPr/>
        </p:nvSpPr>
        <p:spPr>
          <a:xfrm>
            <a:off x="-339398" y="3626177"/>
            <a:ext cx="1080000" cy="32214"/>
          </a:xfrm>
          <a:custGeom>
            <a:avLst/>
            <a:gdLst/>
            <a:ahLst/>
            <a:cxnLst/>
            <a:rect l="l" t="t" r="r" b="b"/>
            <a:pathLst>
              <a:path w="106520" h="2706" extrusionOk="0">
                <a:moveTo>
                  <a:pt x="0" y="0"/>
                </a:moveTo>
                <a:lnTo>
                  <a:pt x="0" y="2705"/>
                </a:lnTo>
                <a:lnTo>
                  <a:pt x="106520" y="2705"/>
                </a:lnTo>
                <a:lnTo>
                  <a:pt x="106520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551;p20">
            <a:extLst>
              <a:ext uri="{FF2B5EF4-FFF2-40B4-BE49-F238E27FC236}">
                <a16:creationId xmlns:a16="http://schemas.microsoft.com/office/drawing/2014/main" id="{2849B69F-0C69-4B7F-81B0-4B567964BBDE}"/>
              </a:ext>
            </a:extLst>
          </p:cNvPr>
          <p:cNvSpPr txBox="1">
            <a:spLocks/>
          </p:cNvSpPr>
          <p:nvPr/>
        </p:nvSpPr>
        <p:spPr>
          <a:xfrm>
            <a:off x="530539" y="407490"/>
            <a:ext cx="40414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r"/>
            <a:r>
              <a:rPr lang="en-IN" dirty="0"/>
              <a:t>Limitations &amp; Future Scope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09B91F1-CC84-4A26-8042-A0D690F25086}"/>
              </a:ext>
            </a:extLst>
          </p:cNvPr>
          <p:cNvGrpSpPr/>
          <p:nvPr/>
        </p:nvGrpSpPr>
        <p:grpSpPr>
          <a:xfrm>
            <a:off x="5538009" y="3169784"/>
            <a:ext cx="2278961" cy="892582"/>
            <a:chOff x="5538009" y="3169784"/>
            <a:chExt cx="2278961" cy="892582"/>
          </a:xfrm>
        </p:grpSpPr>
        <p:grpSp>
          <p:nvGrpSpPr>
            <p:cNvPr id="45" name="Google Shape;589;p20">
              <a:extLst>
                <a:ext uri="{FF2B5EF4-FFF2-40B4-BE49-F238E27FC236}">
                  <a16:creationId xmlns:a16="http://schemas.microsoft.com/office/drawing/2014/main" id="{E2934F97-2776-42CC-B7DE-5C1D6C61F0D6}"/>
                </a:ext>
              </a:extLst>
            </p:cNvPr>
            <p:cNvGrpSpPr/>
            <p:nvPr/>
          </p:nvGrpSpPr>
          <p:grpSpPr>
            <a:xfrm>
              <a:off x="5650940" y="3169784"/>
              <a:ext cx="1200776" cy="107549"/>
              <a:chOff x="5546798" y="2873310"/>
              <a:chExt cx="980705" cy="87838"/>
            </a:xfrm>
          </p:grpSpPr>
          <p:sp>
            <p:nvSpPr>
              <p:cNvPr id="46" name="Google Shape;590;p20">
                <a:extLst>
                  <a:ext uri="{FF2B5EF4-FFF2-40B4-BE49-F238E27FC236}">
                    <a16:creationId xmlns:a16="http://schemas.microsoft.com/office/drawing/2014/main" id="{AB8C816D-CF13-4931-B4E8-A78EB2CBFD8E}"/>
                  </a:ext>
                </a:extLst>
              </p:cNvPr>
              <p:cNvSpPr/>
              <p:nvPr/>
            </p:nvSpPr>
            <p:spPr>
              <a:xfrm rot="10800000" flipH="1">
                <a:off x="5546798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91;p20">
                <a:extLst>
                  <a:ext uri="{FF2B5EF4-FFF2-40B4-BE49-F238E27FC236}">
                    <a16:creationId xmlns:a16="http://schemas.microsoft.com/office/drawing/2014/main" id="{4A1771EF-6693-4757-B5B8-75567DEA437D}"/>
                  </a:ext>
                </a:extLst>
              </p:cNvPr>
              <p:cNvSpPr/>
              <p:nvPr/>
            </p:nvSpPr>
            <p:spPr>
              <a:xfrm rot="10800000" flipH="1">
                <a:off x="5725401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92;p20">
                <a:extLst>
                  <a:ext uri="{FF2B5EF4-FFF2-40B4-BE49-F238E27FC236}">
                    <a16:creationId xmlns:a16="http://schemas.microsoft.com/office/drawing/2014/main" id="{6BB09010-C587-47F6-8499-3CF58A197639}"/>
                  </a:ext>
                </a:extLst>
              </p:cNvPr>
              <p:cNvSpPr/>
              <p:nvPr/>
            </p:nvSpPr>
            <p:spPr>
              <a:xfrm rot="10800000" flipH="1">
                <a:off x="5904004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93;p20">
                <a:extLst>
                  <a:ext uri="{FF2B5EF4-FFF2-40B4-BE49-F238E27FC236}">
                    <a16:creationId xmlns:a16="http://schemas.microsoft.com/office/drawing/2014/main" id="{9277F04A-298B-457B-B7FB-004ED825F440}"/>
                  </a:ext>
                </a:extLst>
              </p:cNvPr>
              <p:cNvSpPr/>
              <p:nvPr/>
            </p:nvSpPr>
            <p:spPr>
              <a:xfrm rot="10800000" flipH="1">
                <a:off x="6082607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94;p20">
                <a:extLst>
                  <a:ext uri="{FF2B5EF4-FFF2-40B4-BE49-F238E27FC236}">
                    <a16:creationId xmlns:a16="http://schemas.microsoft.com/office/drawing/2014/main" id="{66D7605D-FB4C-4DAA-A2CE-1924DA272722}"/>
                  </a:ext>
                </a:extLst>
              </p:cNvPr>
              <p:cNvSpPr/>
              <p:nvPr/>
            </p:nvSpPr>
            <p:spPr>
              <a:xfrm rot="10800000" flipH="1">
                <a:off x="6261211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95;p20">
                <a:extLst>
                  <a:ext uri="{FF2B5EF4-FFF2-40B4-BE49-F238E27FC236}">
                    <a16:creationId xmlns:a16="http://schemas.microsoft.com/office/drawing/2014/main" id="{026F0495-19A0-4383-9357-FF5F31D5FB4D}"/>
                  </a:ext>
                </a:extLst>
              </p:cNvPr>
              <p:cNvSpPr/>
              <p:nvPr/>
            </p:nvSpPr>
            <p:spPr>
              <a:xfrm rot="10800000" flipH="1">
                <a:off x="6439814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5F2919-D60F-479C-9E6E-E116A31CDDA0}"/>
                </a:ext>
              </a:extLst>
            </p:cNvPr>
            <p:cNvSpPr txBox="1"/>
            <p:nvPr/>
          </p:nvSpPr>
          <p:spPr>
            <a:xfrm>
              <a:off x="5538009" y="3416035"/>
              <a:ext cx="227896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rgbClr val="434343"/>
                  </a:solidFill>
                  <a:latin typeface="Arvo"/>
                  <a:sym typeface="Arvo"/>
                </a:rPr>
                <a:t>Proper positioning of face is required as it also depends on other factors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8300FB7-5012-46FA-905B-5F26639031AC}"/>
              </a:ext>
            </a:extLst>
          </p:cNvPr>
          <p:cNvGrpSpPr/>
          <p:nvPr/>
        </p:nvGrpSpPr>
        <p:grpSpPr>
          <a:xfrm>
            <a:off x="1694560" y="3169783"/>
            <a:ext cx="2755904" cy="1108276"/>
            <a:chOff x="1694560" y="3169783"/>
            <a:chExt cx="2755904" cy="1108276"/>
          </a:xfrm>
        </p:grpSpPr>
        <p:grpSp>
          <p:nvGrpSpPr>
            <p:cNvPr id="38" name="Google Shape;582;p20">
              <a:extLst>
                <a:ext uri="{FF2B5EF4-FFF2-40B4-BE49-F238E27FC236}">
                  <a16:creationId xmlns:a16="http://schemas.microsoft.com/office/drawing/2014/main" id="{6B8A3E9F-45AA-4DEC-8D3B-AAFC885BB352}"/>
                </a:ext>
              </a:extLst>
            </p:cNvPr>
            <p:cNvGrpSpPr/>
            <p:nvPr/>
          </p:nvGrpSpPr>
          <p:grpSpPr>
            <a:xfrm>
              <a:off x="1797321" y="3169783"/>
              <a:ext cx="1200776" cy="107549"/>
              <a:chOff x="5546798" y="3082360"/>
              <a:chExt cx="980705" cy="87838"/>
            </a:xfrm>
          </p:grpSpPr>
          <p:sp>
            <p:nvSpPr>
              <p:cNvPr id="39" name="Google Shape;583;p20">
                <a:extLst>
                  <a:ext uri="{FF2B5EF4-FFF2-40B4-BE49-F238E27FC236}">
                    <a16:creationId xmlns:a16="http://schemas.microsoft.com/office/drawing/2014/main" id="{1365D099-4EC7-4C5C-ACAD-EB0B1AA83D44}"/>
                  </a:ext>
                </a:extLst>
              </p:cNvPr>
              <p:cNvSpPr/>
              <p:nvPr/>
            </p:nvSpPr>
            <p:spPr>
              <a:xfrm rot="10800000" flipH="1">
                <a:off x="5546798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84;p20">
                <a:extLst>
                  <a:ext uri="{FF2B5EF4-FFF2-40B4-BE49-F238E27FC236}">
                    <a16:creationId xmlns:a16="http://schemas.microsoft.com/office/drawing/2014/main" id="{90BBF135-3D27-43E1-8FD5-EA368CD2C533}"/>
                  </a:ext>
                </a:extLst>
              </p:cNvPr>
              <p:cNvSpPr/>
              <p:nvPr/>
            </p:nvSpPr>
            <p:spPr>
              <a:xfrm rot="10800000" flipH="1">
                <a:off x="5725401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85;p20">
                <a:extLst>
                  <a:ext uri="{FF2B5EF4-FFF2-40B4-BE49-F238E27FC236}">
                    <a16:creationId xmlns:a16="http://schemas.microsoft.com/office/drawing/2014/main" id="{1460195E-F830-4512-B5B2-9A61D92FC947}"/>
                  </a:ext>
                </a:extLst>
              </p:cNvPr>
              <p:cNvSpPr/>
              <p:nvPr/>
            </p:nvSpPr>
            <p:spPr>
              <a:xfrm rot="10800000" flipH="1">
                <a:off x="5904004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586;p20">
                <a:extLst>
                  <a:ext uri="{FF2B5EF4-FFF2-40B4-BE49-F238E27FC236}">
                    <a16:creationId xmlns:a16="http://schemas.microsoft.com/office/drawing/2014/main" id="{67D7CACD-FE22-4D9F-B144-9387CC4EE56D}"/>
                  </a:ext>
                </a:extLst>
              </p:cNvPr>
              <p:cNvSpPr/>
              <p:nvPr/>
            </p:nvSpPr>
            <p:spPr>
              <a:xfrm rot="10800000" flipH="1">
                <a:off x="6082607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87;p20">
                <a:extLst>
                  <a:ext uri="{FF2B5EF4-FFF2-40B4-BE49-F238E27FC236}">
                    <a16:creationId xmlns:a16="http://schemas.microsoft.com/office/drawing/2014/main" id="{FE7C6251-889F-4E95-8ED9-BBB5D11DA619}"/>
                  </a:ext>
                </a:extLst>
              </p:cNvPr>
              <p:cNvSpPr/>
              <p:nvPr/>
            </p:nvSpPr>
            <p:spPr>
              <a:xfrm rot="10800000" flipH="1">
                <a:off x="6261211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588;p20">
                <a:extLst>
                  <a:ext uri="{FF2B5EF4-FFF2-40B4-BE49-F238E27FC236}">
                    <a16:creationId xmlns:a16="http://schemas.microsoft.com/office/drawing/2014/main" id="{D16D6584-B98D-4113-B902-BCA8C36EE7D3}"/>
                  </a:ext>
                </a:extLst>
              </p:cNvPr>
              <p:cNvSpPr/>
              <p:nvPr/>
            </p:nvSpPr>
            <p:spPr>
              <a:xfrm rot="10800000" flipH="1">
                <a:off x="6439814" y="308236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15F0AE9-90F8-4705-AA69-B6058CFADEB3}"/>
                </a:ext>
              </a:extLst>
            </p:cNvPr>
            <p:cNvSpPr txBox="1"/>
            <p:nvPr/>
          </p:nvSpPr>
          <p:spPr>
            <a:xfrm>
              <a:off x="1694560" y="3447062"/>
              <a:ext cx="275590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rgbClr val="434343"/>
                  </a:solidFill>
                  <a:latin typeface="Arvo"/>
                  <a:sym typeface="Arvo"/>
                </a:rPr>
                <a:t>Total time a person stands  in front of the camera should not be more than buffer time of capturing the image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A6B8CC8-5B82-429C-8397-205CF6055DD3}"/>
              </a:ext>
            </a:extLst>
          </p:cNvPr>
          <p:cNvGrpSpPr/>
          <p:nvPr/>
        </p:nvGrpSpPr>
        <p:grpSpPr>
          <a:xfrm>
            <a:off x="6360667" y="1428521"/>
            <a:ext cx="2183561" cy="901966"/>
            <a:chOff x="6360667" y="1428521"/>
            <a:chExt cx="2183561" cy="901966"/>
          </a:xfrm>
        </p:grpSpPr>
        <p:grpSp>
          <p:nvGrpSpPr>
            <p:cNvPr id="31" name="Google Shape;575;p20">
              <a:extLst>
                <a:ext uri="{FF2B5EF4-FFF2-40B4-BE49-F238E27FC236}">
                  <a16:creationId xmlns:a16="http://schemas.microsoft.com/office/drawing/2014/main" id="{1BBAECE6-106E-4D9D-9683-2EB6E5FD66FD}"/>
                </a:ext>
              </a:extLst>
            </p:cNvPr>
            <p:cNvGrpSpPr/>
            <p:nvPr/>
          </p:nvGrpSpPr>
          <p:grpSpPr>
            <a:xfrm>
              <a:off x="6438816" y="1428521"/>
              <a:ext cx="1200776" cy="107549"/>
              <a:chOff x="5546798" y="2873310"/>
              <a:chExt cx="980705" cy="87838"/>
            </a:xfrm>
          </p:grpSpPr>
          <p:sp>
            <p:nvSpPr>
              <p:cNvPr id="32" name="Google Shape;576;p20">
                <a:extLst>
                  <a:ext uri="{FF2B5EF4-FFF2-40B4-BE49-F238E27FC236}">
                    <a16:creationId xmlns:a16="http://schemas.microsoft.com/office/drawing/2014/main" id="{110EB2FB-1075-4465-BE72-9CB1D50731DF}"/>
                  </a:ext>
                </a:extLst>
              </p:cNvPr>
              <p:cNvSpPr/>
              <p:nvPr/>
            </p:nvSpPr>
            <p:spPr>
              <a:xfrm rot="10800000" flipH="1">
                <a:off x="5546798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577;p20">
                <a:extLst>
                  <a:ext uri="{FF2B5EF4-FFF2-40B4-BE49-F238E27FC236}">
                    <a16:creationId xmlns:a16="http://schemas.microsoft.com/office/drawing/2014/main" id="{143B72DA-D9F2-4C35-BA2B-D07A74E5FFC5}"/>
                  </a:ext>
                </a:extLst>
              </p:cNvPr>
              <p:cNvSpPr/>
              <p:nvPr/>
            </p:nvSpPr>
            <p:spPr>
              <a:xfrm rot="10800000" flipH="1">
                <a:off x="5725401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578;p20">
                <a:extLst>
                  <a:ext uri="{FF2B5EF4-FFF2-40B4-BE49-F238E27FC236}">
                    <a16:creationId xmlns:a16="http://schemas.microsoft.com/office/drawing/2014/main" id="{4348CC6B-DE7D-47D3-977E-5459F26C705C}"/>
                  </a:ext>
                </a:extLst>
              </p:cNvPr>
              <p:cNvSpPr/>
              <p:nvPr/>
            </p:nvSpPr>
            <p:spPr>
              <a:xfrm rot="10800000" flipH="1">
                <a:off x="5904004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579;p20">
                <a:extLst>
                  <a:ext uri="{FF2B5EF4-FFF2-40B4-BE49-F238E27FC236}">
                    <a16:creationId xmlns:a16="http://schemas.microsoft.com/office/drawing/2014/main" id="{2FF40CFE-0105-47D5-964D-9B12B7A5A7F6}"/>
                  </a:ext>
                </a:extLst>
              </p:cNvPr>
              <p:cNvSpPr/>
              <p:nvPr/>
            </p:nvSpPr>
            <p:spPr>
              <a:xfrm rot="10800000" flipH="1">
                <a:off x="6082607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580;p20">
                <a:extLst>
                  <a:ext uri="{FF2B5EF4-FFF2-40B4-BE49-F238E27FC236}">
                    <a16:creationId xmlns:a16="http://schemas.microsoft.com/office/drawing/2014/main" id="{AD99D9DC-C18D-46D6-A149-4F5404B1A51D}"/>
                  </a:ext>
                </a:extLst>
              </p:cNvPr>
              <p:cNvSpPr/>
              <p:nvPr/>
            </p:nvSpPr>
            <p:spPr>
              <a:xfrm rot="10800000" flipH="1">
                <a:off x="6261211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581;p20">
                <a:extLst>
                  <a:ext uri="{FF2B5EF4-FFF2-40B4-BE49-F238E27FC236}">
                    <a16:creationId xmlns:a16="http://schemas.microsoft.com/office/drawing/2014/main" id="{1D6D09F0-66C2-47A7-953D-0B67A316CE88}"/>
                  </a:ext>
                </a:extLst>
              </p:cNvPr>
              <p:cNvSpPr/>
              <p:nvPr/>
            </p:nvSpPr>
            <p:spPr>
              <a:xfrm rot="10800000" flipH="1">
                <a:off x="6439814" y="2873310"/>
                <a:ext cx="87689" cy="8783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FE1D769-9F09-4164-B3B7-9105036CF394}"/>
                </a:ext>
              </a:extLst>
            </p:cNvPr>
            <p:cNvSpPr txBox="1"/>
            <p:nvPr/>
          </p:nvSpPr>
          <p:spPr>
            <a:xfrm>
              <a:off x="6360667" y="1684156"/>
              <a:ext cx="218356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rgbClr val="434343"/>
                  </a:solidFill>
                  <a:latin typeface="Arvo"/>
                  <a:sym typeface="Arvo"/>
                </a:rPr>
                <a:t>All the process could be </a:t>
              </a:r>
              <a:r>
                <a:rPr lang="en-IN" sz="1200" dirty="0">
                  <a:solidFill>
                    <a:srgbClr val="434343"/>
                  </a:solidFill>
                  <a:latin typeface="Arvo"/>
                </a:rPr>
                <a:t>parallelized and could be done at server side</a:t>
              </a:r>
              <a:endParaRPr lang="en-US" sz="1200" dirty="0">
                <a:solidFill>
                  <a:srgbClr val="434343"/>
                </a:solidFill>
                <a:latin typeface="Arvo"/>
                <a:sym typeface="Arvo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2DED21A3-632C-4A41-B4D1-E09C1F3C7626}"/>
              </a:ext>
            </a:extLst>
          </p:cNvPr>
          <p:cNvSpPr txBox="1"/>
          <p:nvPr/>
        </p:nvSpPr>
        <p:spPr>
          <a:xfrm>
            <a:off x="2491678" y="1707392"/>
            <a:ext cx="2275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34343"/>
                </a:solidFill>
                <a:latin typeface="Arvo"/>
                <a:sym typeface="Arvo"/>
              </a:rPr>
              <a:t>Algorithms can be modified to increase its accuracy</a:t>
            </a:r>
          </a:p>
        </p:txBody>
      </p:sp>
      <p:grpSp>
        <p:nvGrpSpPr>
          <p:cNvPr id="21" name="Google Shape;548;p20">
            <a:extLst>
              <a:ext uri="{FF2B5EF4-FFF2-40B4-BE49-F238E27FC236}">
                <a16:creationId xmlns:a16="http://schemas.microsoft.com/office/drawing/2014/main" id="{053BB3F8-3521-45DF-8F52-7E6724376B6D}"/>
              </a:ext>
            </a:extLst>
          </p:cNvPr>
          <p:cNvGrpSpPr/>
          <p:nvPr/>
        </p:nvGrpSpPr>
        <p:grpSpPr>
          <a:xfrm>
            <a:off x="1419766" y="1414302"/>
            <a:ext cx="952549" cy="954168"/>
            <a:chOff x="917250" y="2165250"/>
            <a:chExt cx="980695" cy="982361"/>
          </a:xfrm>
        </p:grpSpPr>
        <p:sp>
          <p:nvSpPr>
            <p:cNvPr id="22" name="Google Shape;549;p20">
              <a:extLst>
                <a:ext uri="{FF2B5EF4-FFF2-40B4-BE49-F238E27FC236}">
                  <a16:creationId xmlns:a16="http://schemas.microsoft.com/office/drawing/2014/main" id="{18C63ED8-A73E-412C-BB01-3D1790808123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50;p20">
              <a:extLst>
                <a:ext uri="{FF2B5EF4-FFF2-40B4-BE49-F238E27FC236}">
                  <a16:creationId xmlns:a16="http://schemas.microsoft.com/office/drawing/2014/main" id="{829BDCDD-5040-409C-97A6-D21E0CD08148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4" name="Google Shape;568;p20">
            <a:extLst>
              <a:ext uri="{FF2B5EF4-FFF2-40B4-BE49-F238E27FC236}">
                <a16:creationId xmlns:a16="http://schemas.microsoft.com/office/drawing/2014/main" id="{D1D8C74F-1DB9-4FA5-A3C0-0484605E29ED}"/>
              </a:ext>
            </a:extLst>
          </p:cNvPr>
          <p:cNvGrpSpPr/>
          <p:nvPr/>
        </p:nvGrpSpPr>
        <p:grpSpPr>
          <a:xfrm>
            <a:off x="2585197" y="1431340"/>
            <a:ext cx="1200776" cy="107549"/>
            <a:chOff x="5546798" y="2644435"/>
            <a:chExt cx="980705" cy="87838"/>
          </a:xfrm>
        </p:grpSpPr>
        <p:sp>
          <p:nvSpPr>
            <p:cNvPr id="25" name="Google Shape;569;p20">
              <a:extLst>
                <a:ext uri="{FF2B5EF4-FFF2-40B4-BE49-F238E27FC236}">
                  <a16:creationId xmlns:a16="http://schemas.microsoft.com/office/drawing/2014/main" id="{4FFA5006-FA76-4FC2-BB4C-6DE84E7EE7B7}"/>
                </a:ext>
              </a:extLst>
            </p:cNvPr>
            <p:cNvSpPr/>
            <p:nvPr/>
          </p:nvSpPr>
          <p:spPr>
            <a:xfrm rot="10800000" flipH="1">
              <a:off x="5546798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0;p20">
              <a:extLst>
                <a:ext uri="{FF2B5EF4-FFF2-40B4-BE49-F238E27FC236}">
                  <a16:creationId xmlns:a16="http://schemas.microsoft.com/office/drawing/2014/main" id="{853205BD-6A19-454A-8D89-58F99330A4F8}"/>
                </a:ext>
              </a:extLst>
            </p:cNvPr>
            <p:cNvSpPr/>
            <p:nvPr/>
          </p:nvSpPr>
          <p:spPr>
            <a:xfrm rot="10800000" flipH="1">
              <a:off x="5725401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571;p20">
              <a:extLst>
                <a:ext uri="{FF2B5EF4-FFF2-40B4-BE49-F238E27FC236}">
                  <a16:creationId xmlns:a16="http://schemas.microsoft.com/office/drawing/2014/main" id="{C40CA449-8BC8-4923-A8D2-D7C010E5C8E1}"/>
                </a:ext>
              </a:extLst>
            </p:cNvPr>
            <p:cNvSpPr/>
            <p:nvPr/>
          </p:nvSpPr>
          <p:spPr>
            <a:xfrm rot="10800000" flipH="1">
              <a:off x="5904004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2;p20">
              <a:extLst>
                <a:ext uri="{FF2B5EF4-FFF2-40B4-BE49-F238E27FC236}">
                  <a16:creationId xmlns:a16="http://schemas.microsoft.com/office/drawing/2014/main" id="{72DC7524-5735-4FB2-B92F-328D1FEA9B23}"/>
                </a:ext>
              </a:extLst>
            </p:cNvPr>
            <p:cNvSpPr/>
            <p:nvPr/>
          </p:nvSpPr>
          <p:spPr>
            <a:xfrm rot="10800000" flipH="1">
              <a:off x="6082607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3;p20">
              <a:extLst>
                <a:ext uri="{FF2B5EF4-FFF2-40B4-BE49-F238E27FC236}">
                  <a16:creationId xmlns:a16="http://schemas.microsoft.com/office/drawing/2014/main" id="{832F2A78-0BC4-408C-AD49-8AAC598D9EF2}"/>
                </a:ext>
              </a:extLst>
            </p:cNvPr>
            <p:cNvSpPr/>
            <p:nvPr/>
          </p:nvSpPr>
          <p:spPr>
            <a:xfrm rot="10800000" flipH="1">
              <a:off x="6261211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4;p20">
              <a:extLst>
                <a:ext uri="{FF2B5EF4-FFF2-40B4-BE49-F238E27FC236}">
                  <a16:creationId xmlns:a16="http://schemas.microsoft.com/office/drawing/2014/main" id="{235AD94C-A0D2-4D21-84D0-67CD9285F49A}"/>
                </a:ext>
              </a:extLst>
            </p:cNvPr>
            <p:cNvSpPr/>
            <p:nvPr/>
          </p:nvSpPr>
          <p:spPr>
            <a:xfrm rot="10800000" flipH="1">
              <a:off x="6439814" y="2644435"/>
              <a:ext cx="87689" cy="87838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A73B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372;p14">
            <a:extLst>
              <a:ext uri="{FF2B5EF4-FFF2-40B4-BE49-F238E27FC236}">
                <a16:creationId xmlns:a16="http://schemas.microsoft.com/office/drawing/2014/main" id="{45637ACB-1019-43B6-965B-8D4EFFC5B7CC}"/>
              </a:ext>
            </a:extLst>
          </p:cNvPr>
          <p:cNvSpPr txBox="1">
            <a:spLocks/>
          </p:cNvSpPr>
          <p:nvPr/>
        </p:nvSpPr>
        <p:spPr>
          <a:xfrm>
            <a:off x="1583805" y="1560028"/>
            <a:ext cx="598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dirty="0">
                <a:solidFill>
                  <a:srgbClr val="FFFFFF"/>
                </a:solidFill>
              </a:rPr>
              <a:t>01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3D05BB4-7004-4BCA-82BD-2AC7A456694E}"/>
              </a:ext>
            </a:extLst>
          </p:cNvPr>
          <p:cNvGrpSpPr/>
          <p:nvPr/>
        </p:nvGrpSpPr>
        <p:grpSpPr>
          <a:xfrm>
            <a:off x="5305145" y="1428522"/>
            <a:ext cx="952549" cy="954168"/>
            <a:chOff x="5305145" y="1428522"/>
            <a:chExt cx="952549" cy="954168"/>
          </a:xfrm>
        </p:grpSpPr>
        <p:grpSp>
          <p:nvGrpSpPr>
            <p:cNvPr id="15" name="Google Shape;542;p20">
              <a:extLst>
                <a:ext uri="{FF2B5EF4-FFF2-40B4-BE49-F238E27FC236}">
                  <a16:creationId xmlns:a16="http://schemas.microsoft.com/office/drawing/2014/main" id="{A31724AE-430E-4596-B787-BCE11F27DB5F}"/>
                </a:ext>
              </a:extLst>
            </p:cNvPr>
            <p:cNvGrpSpPr/>
            <p:nvPr/>
          </p:nvGrpSpPr>
          <p:grpSpPr>
            <a:xfrm>
              <a:off x="5305145" y="1428522"/>
              <a:ext cx="952549" cy="954168"/>
              <a:chOff x="917250" y="2165250"/>
              <a:chExt cx="980695" cy="982361"/>
            </a:xfrm>
          </p:grpSpPr>
          <p:sp>
            <p:nvSpPr>
              <p:cNvPr id="16" name="Google Shape;543;p20">
                <a:extLst>
                  <a:ext uri="{FF2B5EF4-FFF2-40B4-BE49-F238E27FC236}">
                    <a16:creationId xmlns:a16="http://schemas.microsoft.com/office/drawing/2014/main" id="{E84642FD-C7F0-40E4-8359-9D3641106B36}"/>
                  </a:ext>
                </a:extLst>
              </p:cNvPr>
              <p:cNvSpPr/>
              <p:nvPr/>
            </p:nvSpPr>
            <p:spPr>
              <a:xfrm>
                <a:off x="917250" y="2165250"/>
                <a:ext cx="980695" cy="982361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544;p20">
                <a:extLst>
                  <a:ext uri="{FF2B5EF4-FFF2-40B4-BE49-F238E27FC236}">
                    <a16:creationId xmlns:a16="http://schemas.microsoft.com/office/drawing/2014/main" id="{BE6C2C82-FEF7-4923-9E11-858C2209FC1D}"/>
                  </a:ext>
                </a:extLst>
              </p:cNvPr>
              <p:cNvSpPr/>
              <p:nvPr/>
            </p:nvSpPr>
            <p:spPr>
              <a:xfrm>
                <a:off x="1037015" y="2285225"/>
                <a:ext cx="741167" cy="742427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7" name="Google Shape;382;p14">
              <a:extLst>
                <a:ext uri="{FF2B5EF4-FFF2-40B4-BE49-F238E27FC236}">
                  <a16:creationId xmlns:a16="http://schemas.microsoft.com/office/drawing/2014/main" id="{E158FEB0-1D12-414D-A3DE-236ACF41FB4C}"/>
                </a:ext>
              </a:extLst>
            </p:cNvPr>
            <p:cNvSpPr txBox="1">
              <a:spLocks/>
            </p:cNvSpPr>
            <p:nvPr/>
          </p:nvSpPr>
          <p:spPr>
            <a:xfrm>
              <a:off x="5482169" y="1578284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 dirty="0">
                  <a:solidFill>
                    <a:srgbClr val="FFFFFF"/>
                  </a:solidFill>
                </a:rPr>
                <a:t>02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370E9BB-F6A0-46D7-808D-BBCABA931336}"/>
              </a:ext>
            </a:extLst>
          </p:cNvPr>
          <p:cNvGrpSpPr/>
          <p:nvPr/>
        </p:nvGrpSpPr>
        <p:grpSpPr>
          <a:xfrm>
            <a:off x="641534" y="3184532"/>
            <a:ext cx="952549" cy="954168"/>
            <a:chOff x="641534" y="3184532"/>
            <a:chExt cx="952549" cy="954168"/>
          </a:xfrm>
        </p:grpSpPr>
        <p:grpSp>
          <p:nvGrpSpPr>
            <p:cNvPr id="18" name="Google Shape;545;p20">
              <a:extLst>
                <a:ext uri="{FF2B5EF4-FFF2-40B4-BE49-F238E27FC236}">
                  <a16:creationId xmlns:a16="http://schemas.microsoft.com/office/drawing/2014/main" id="{3211977D-B833-493F-9F63-06B83AC8BD92}"/>
                </a:ext>
              </a:extLst>
            </p:cNvPr>
            <p:cNvGrpSpPr/>
            <p:nvPr/>
          </p:nvGrpSpPr>
          <p:grpSpPr>
            <a:xfrm>
              <a:off x="641534" y="3184532"/>
              <a:ext cx="952549" cy="954168"/>
              <a:chOff x="917250" y="2165250"/>
              <a:chExt cx="980695" cy="982361"/>
            </a:xfrm>
          </p:grpSpPr>
          <p:sp>
            <p:nvSpPr>
              <p:cNvPr id="19" name="Google Shape;546;p20">
                <a:extLst>
                  <a:ext uri="{FF2B5EF4-FFF2-40B4-BE49-F238E27FC236}">
                    <a16:creationId xmlns:a16="http://schemas.microsoft.com/office/drawing/2014/main" id="{7A186A1F-9CEF-4666-8B2E-DF71F49FC064}"/>
                  </a:ext>
                </a:extLst>
              </p:cNvPr>
              <p:cNvSpPr/>
              <p:nvPr/>
            </p:nvSpPr>
            <p:spPr>
              <a:xfrm>
                <a:off x="917250" y="2165250"/>
                <a:ext cx="980695" cy="982361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rgbClr val="1DCDC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547;p20">
                <a:extLst>
                  <a:ext uri="{FF2B5EF4-FFF2-40B4-BE49-F238E27FC236}">
                    <a16:creationId xmlns:a16="http://schemas.microsoft.com/office/drawing/2014/main" id="{A879D498-E273-4DE4-9CD9-88A64ECA8C0B}"/>
                  </a:ext>
                </a:extLst>
              </p:cNvPr>
              <p:cNvSpPr/>
              <p:nvPr/>
            </p:nvSpPr>
            <p:spPr>
              <a:xfrm>
                <a:off x="1037015" y="2285225"/>
                <a:ext cx="741167" cy="742427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rgbClr val="1DCDC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" name="Google Shape;383;p14">
              <a:extLst>
                <a:ext uri="{FF2B5EF4-FFF2-40B4-BE49-F238E27FC236}">
                  <a16:creationId xmlns:a16="http://schemas.microsoft.com/office/drawing/2014/main" id="{E83239B7-8F39-4CFD-92DC-83B1A284C1C5}"/>
                </a:ext>
              </a:extLst>
            </p:cNvPr>
            <p:cNvSpPr txBox="1">
              <a:spLocks/>
            </p:cNvSpPr>
            <p:nvPr/>
          </p:nvSpPr>
          <p:spPr>
            <a:xfrm>
              <a:off x="821266" y="3345006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 dirty="0">
                  <a:solidFill>
                    <a:srgbClr val="FFFFFF"/>
                  </a:solidFill>
                </a:rPr>
                <a:t>03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D198763-ED5E-47C2-BE05-A099E77B25B2}"/>
              </a:ext>
            </a:extLst>
          </p:cNvPr>
          <p:cNvGrpSpPr/>
          <p:nvPr/>
        </p:nvGrpSpPr>
        <p:grpSpPr>
          <a:xfrm>
            <a:off x="4493895" y="3169784"/>
            <a:ext cx="952549" cy="954168"/>
            <a:chOff x="4493895" y="3169784"/>
            <a:chExt cx="952549" cy="954168"/>
          </a:xfrm>
        </p:grpSpPr>
        <p:grpSp>
          <p:nvGrpSpPr>
            <p:cNvPr id="8" name="Google Shape;539;p20">
              <a:extLst>
                <a:ext uri="{FF2B5EF4-FFF2-40B4-BE49-F238E27FC236}">
                  <a16:creationId xmlns:a16="http://schemas.microsoft.com/office/drawing/2014/main" id="{BEED678B-6BE1-491B-BCFC-53873167ADBE}"/>
                </a:ext>
              </a:extLst>
            </p:cNvPr>
            <p:cNvGrpSpPr/>
            <p:nvPr/>
          </p:nvGrpSpPr>
          <p:grpSpPr>
            <a:xfrm>
              <a:off x="4493895" y="3169784"/>
              <a:ext cx="952549" cy="954168"/>
              <a:chOff x="917250" y="2165250"/>
              <a:chExt cx="980695" cy="982361"/>
            </a:xfrm>
          </p:grpSpPr>
          <p:sp>
            <p:nvSpPr>
              <p:cNvPr id="9" name="Google Shape;540;p20">
                <a:extLst>
                  <a:ext uri="{FF2B5EF4-FFF2-40B4-BE49-F238E27FC236}">
                    <a16:creationId xmlns:a16="http://schemas.microsoft.com/office/drawing/2014/main" id="{51933723-D27E-4AAA-827A-ED39D01EE80B}"/>
                  </a:ext>
                </a:extLst>
              </p:cNvPr>
              <p:cNvSpPr/>
              <p:nvPr/>
            </p:nvSpPr>
            <p:spPr>
              <a:xfrm>
                <a:off x="917250" y="2165250"/>
                <a:ext cx="980695" cy="982361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41;p20">
                <a:extLst>
                  <a:ext uri="{FF2B5EF4-FFF2-40B4-BE49-F238E27FC236}">
                    <a16:creationId xmlns:a16="http://schemas.microsoft.com/office/drawing/2014/main" id="{32C7D97F-125B-4153-AE4F-2662A70ACCEA}"/>
                  </a:ext>
                </a:extLst>
              </p:cNvPr>
              <p:cNvSpPr/>
              <p:nvPr/>
            </p:nvSpPr>
            <p:spPr>
              <a:xfrm>
                <a:off x="1037015" y="2285225"/>
                <a:ext cx="741167" cy="742427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4738" extrusionOk="0">
                    <a:moveTo>
                      <a:pt x="7419" y="1"/>
                    </a:moveTo>
                    <a:cubicBezTo>
                      <a:pt x="3334" y="1"/>
                      <a:pt x="0" y="3359"/>
                      <a:pt x="0" y="7420"/>
                    </a:cubicBezTo>
                    <a:cubicBezTo>
                      <a:pt x="0" y="11505"/>
                      <a:pt x="3334" y="14738"/>
                      <a:pt x="7419" y="14738"/>
                    </a:cubicBezTo>
                    <a:cubicBezTo>
                      <a:pt x="11479" y="14738"/>
                      <a:pt x="14712" y="11505"/>
                      <a:pt x="14712" y="7420"/>
                    </a:cubicBezTo>
                    <a:cubicBezTo>
                      <a:pt x="14712" y="3359"/>
                      <a:pt x="11479" y="1"/>
                      <a:pt x="7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9" name="Google Shape;384;p14">
              <a:extLst>
                <a:ext uri="{FF2B5EF4-FFF2-40B4-BE49-F238E27FC236}">
                  <a16:creationId xmlns:a16="http://schemas.microsoft.com/office/drawing/2014/main" id="{1EACEE6F-5234-4FCD-B100-CEE398F665BD}"/>
                </a:ext>
              </a:extLst>
            </p:cNvPr>
            <p:cNvSpPr txBox="1">
              <a:spLocks/>
            </p:cNvSpPr>
            <p:nvPr/>
          </p:nvSpPr>
          <p:spPr>
            <a:xfrm>
              <a:off x="4671480" y="3322884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 dirty="0">
                  <a:solidFill>
                    <a:srgbClr val="FFFFFF"/>
                  </a:solidFill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5234635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366;p14">
            <a:extLst>
              <a:ext uri="{FF2B5EF4-FFF2-40B4-BE49-F238E27FC236}">
                <a16:creationId xmlns:a16="http://schemas.microsoft.com/office/drawing/2014/main" id="{FA2596A0-E933-49F5-AFC8-FA82E8CCA5C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Conclusion</a:t>
            </a:r>
          </a:p>
        </p:txBody>
      </p:sp>
      <p:cxnSp>
        <p:nvCxnSpPr>
          <p:cNvPr id="21" name="Google Shape;368;p14">
            <a:extLst>
              <a:ext uri="{FF2B5EF4-FFF2-40B4-BE49-F238E27FC236}">
                <a16:creationId xmlns:a16="http://schemas.microsoft.com/office/drawing/2014/main" id="{37863C5D-8581-49F0-86B5-120FB72663A4}"/>
              </a:ext>
            </a:extLst>
          </p:cNvPr>
          <p:cNvCxnSpPr/>
          <p:nvPr/>
        </p:nvCxnSpPr>
        <p:spPr>
          <a:xfrm>
            <a:off x="4824376" y="4117775"/>
            <a:ext cx="449700" cy="0"/>
          </a:xfrm>
          <a:prstGeom prst="straightConnector1">
            <a:avLst/>
          </a:prstGeom>
          <a:noFill/>
          <a:ln w="19050" cap="flat" cmpd="sng">
            <a:solidFill>
              <a:srgbClr val="1DCDC3"/>
            </a:solidFill>
            <a:prstDash val="solid"/>
            <a:round/>
            <a:headEnd type="oval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22" name="Google Shape;369;p14">
            <a:extLst>
              <a:ext uri="{FF2B5EF4-FFF2-40B4-BE49-F238E27FC236}">
                <a16:creationId xmlns:a16="http://schemas.microsoft.com/office/drawing/2014/main" id="{A14CF490-D4D2-4C9B-9D9F-797D028ED080}"/>
              </a:ext>
            </a:extLst>
          </p:cNvPr>
          <p:cNvCxnSpPr/>
          <p:nvPr/>
        </p:nvCxnSpPr>
        <p:spPr>
          <a:xfrm>
            <a:off x="3974226" y="3087200"/>
            <a:ext cx="449700" cy="0"/>
          </a:xfrm>
          <a:prstGeom prst="straightConnector1">
            <a:avLst/>
          </a:prstGeom>
          <a:noFill/>
          <a:ln w="19050" cap="flat" cmpd="sng">
            <a:solidFill>
              <a:srgbClr val="1DCDC3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23" name="Google Shape;370;p14">
            <a:extLst>
              <a:ext uri="{FF2B5EF4-FFF2-40B4-BE49-F238E27FC236}">
                <a16:creationId xmlns:a16="http://schemas.microsoft.com/office/drawing/2014/main" id="{7A8B3DE7-E15F-43D3-8EAE-1EC38705F689}"/>
              </a:ext>
            </a:extLst>
          </p:cNvPr>
          <p:cNvCxnSpPr/>
          <p:nvPr/>
        </p:nvCxnSpPr>
        <p:spPr>
          <a:xfrm>
            <a:off x="4824376" y="2066725"/>
            <a:ext cx="449700" cy="0"/>
          </a:xfrm>
          <a:prstGeom prst="straightConnector1">
            <a:avLst/>
          </a:prstGeom>
          <a:noFill/>
          <a:ln w="19050" cap="flat" cmpd="sng">
            <a:solidFill>
              <a:srgbClr val="1DCDC3"/>
            </a:solidFill>
            <a:prstDash val="solid"/>
            <a:round/>
            <a:headEnd type="oval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24" name="Google Shape;371;p14">
            <a:extLst>
              <a:ext uri="{FF2B5EF4-FFF2-40B4-BE49-F238E27FC236}">
                <a16:creationId xmlns:a16="http://schemas.microsoft.com/office/drawing/2014/main" id="{BA897072-D13C-4D00-979F-892AF8EC76F9}"/>
              </a:ext>
            </a:extLst>
          </p:cNvPr>
          <p:cNvCxnSpPr>
            <a:stCxn id="34" idx="3"/>
          </p:cNvCxnSpPr>
          <p:nvPr/>
        </p:nvCxnSpPr>
        <p:spPr>
          <a:xfrm>
            <a:off x="3959478" y="1014028"/>
            <a:ext cx="449700" cy="0"/>
          </a:xfrm>
          <a:prstGeom prst="straightConnector1">
            <a:avLst/>
          </a:prstGeom>
          <a:noFill/>
          <a:ln w="19050" cap="flat" cmpd="sng">
            <a:solidFill>
              <a:srgbClr val="1DCDC3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5" name="Google Shape;373;p14">
            <a:extLst>
              <a:ext uri="{FF2B5EF4-FFF2-40B4-BE49-F238E27FC236}">
                <a16:creationId xmlns:a16="http://schemas.microsoft.com/office/drawing/2014/main" id="{D7E6B35C-CA4C-4492-B5AC-3D7301A698AE}"/>
              </a:ext>
            </a:extLst>
          </p:cNvPr>
          <p:cNvSpPr/>
          <p:nvPr/>
        </p:nvSpPr>
        <p:spPr>
          <a:xfrm>
            <a:off x="3104037" y="468450"/>
            <a:ext cx="3051030" cy="4206676"/>
          </a:xfrm>
          <a:custGeom>
            <a:avLst/>
            <a:gdLst/>
            <a:ahLst/>
            <a:cxnLst/>
            <a:rect l="l" t="t" r="r" b="b"/>
            <a:pathLst>
              <a:path w="123536" h="170328" extrusionOk="0">
                <a:moveTo>
                  <a:pt x="23585" y="1"/>
                </a:moveTo>
                <a:cubicBezTo>
                  <a:pt x="10527" y="1"/>
                  <a:pt x="1" y="10552"/>
                  <a:pt x="1" y="23610"/>
                </a:cubicBezTo>
                <a:cubicBezTo>
                  <a:pt x="1" y="36642"/>
                  <a:pt x="10527" y="47294"/>
                  <a:pt x="23585" y="47294"/>
                </a:cubicBezTo>
                <a:lnTo>
                  <a:pt x="99826" y="47294"/>
                </a:lnTo>
                <a:cubicBezTo>
                  <a:pt x="109425" y="47294"/>
                  <a:pt x="117269" y="55038"/>
                  <a:pt x="117269" y="64637"/>
                </a:cubicBezTo>
                <a:cubicBezTo>
                  <a:pt x="117269" y="74237"/>
                  <a:pt x="109425" y="81981"/>
                  <a:pt x="99926" y="81981"/>
                </a:cubicBezTo>
                <a:lnTo>
                  <a:pt x="23585" y="81981"/>
                </a:lnTo>
                <a:cubicBezTo>
                  <a:pt x="10527" y="81981"/>
                  <a:pt x="1" y="92633"/>
                  <a:pt x="1" y="105690"/>
                </a:cubicBezTo>
                <a:cubicBezTo>
                  <a:pt x="1" y="118723"/>
                  <a:pt x="10527" y="129274"/>
                  <a:pt x="23585" y="129274"/>
                </a:cubicBezTo>
                <a:lnTo>
                  <a:pt x="99826" y="129274"/>
                </a:lnTo>
                <a:cubicBezTo>
                  <a:pt x="109425" y="129274"/>
                  <a:pt x="117269" y="137119"/>
                  <a:pt x="117269" y="146718"/>
                </a:cubicBezTo>
                <a:cubicBezTo>
                  <a:pt x="117269" y="156317"/>
                  <a:pt x="109425" y="164062"/>
                  <a:pt x="99926" y="164062"/>
                </a:cubicBezTo>
                <a:cubicBezTo>
                  <a:pt x="98146" y="164062"/>
                  <a:pt x="96793" y="165515"/>
                  <a:pt x="96793" y="167194"/>
                </a:cubicBezTo>
                <a:cubicBezTo>
                  <a:pt x="96793" y="168974"/>
                  <a:pt x="98146" y="170327"/>
                  <a:pt x="99926" y="170327"/>
                </a:cubicBezTo>
                <a:cubicBezTo>
                  <a:pt x="112883" y="170327"/>
                  <a:pt x="123535" y="159776"/>
                  <a:pt x="123535" y="146718"/>
                </a:cubicBezTo>
                <a:cubicBezTo>
                  <a:pt x="123535" y="133660"/>
                  <a:pt x="112883" y="123009"/>
                  <a:pt x="99826" y="123009"/>
                </a:cubicBezTo>
                <a:lnTo>
                  <a:pt x="23585" y="123009"/>
                </a:lnTo>
                <a:cubicBezTo>
                  <a:pt x="13986" y="123009"/>
                  <a:pt x="6266" y="115289"/>
                  <a:pt x="6266" y="105690"/>
                </a:cubicBezTo>
                <a:cubicBezTo>
                  <a:pt x="6266" y="96066"/>
                  <a:pt x="13986" y="88247"/>
                  <a:pt x="23585" y="88247"/>
                </a:cubicBezTo>
                <a:lnTo>
                  <a:pt x="99926" y="88247"/>
                </a:lnTo>
                <a:cubicBezTo>
                  <a:pt x="112883" y="88247"/>
                  <a:pt x="123535" y="77695"/>
                  <a:pt x="123535" y="64637"/>
                </a:cubicBezTo>
                <a:cubicBezTo>
                  <a:pt x="123535" y="51580"/>
                  <a:pt x="112883" y="41028"/>
                  <a:pt x="99826" y="41028"/>
                </a:cubicBezTo>
                <a:lnTo>
                  <a:pt x="23585" y="41028"/>
                </a:lnTo>
                <a:cubicBezTo>
                  <a:pt x="13986" y="41028"/>
                  <a:pt x="6266" y="33209"/>
                  <a:pt x="6266" y="23610"/>
                </a:cubicBezTo>
                <a:cubicBezTo>
                  <a:pt x="6266" y="13986"/>
                  <a:pt x="13986" y="6266"/>
                  <a:pt x="23585" y="6266"/>
                </a:cubicBezTo>
                <a:lnTo>
                  <a:pt x="42181" y="6266"/>
                </a:lnTo>
                <a:cubicBezTo>
                  <a:pt x="43961" y="6266"/>
                  <a:pt x="45314" y="4813"/>
                  <a:pt x="45314" y="3133"/>
                </a:cubicBezTo>
                <a:cubicBezTo>
                  <a:pt x="45314" y="1354"/>
                  <a:pt x="43961" y="1"/>
                  <a:pt x="42181" y="1"/>
                </a:cubicBez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9C3D38-C2A0-4ABD-9573-D91BD212E47C}"/>
              </a:ext>
            </a:extLst>
          </p:cNvPr>
          <p:cNvGrpSpPr/>
          <p:nvPr/>
        </p:nvGrpSpPr>
        <p:grpSpPr>
          <a:xfrm>
            <a:off x="3218825" y="580000"/>
            <a:ext cx="912300" cy="912300"/>
            <a:chOff x="3218825" y="580000"/>
            <a:chExt cx="912300" cy="912300"/>
          </a:xfrm>
        </p:grpSpPr>
        <p:sp>
          <p:nvSpPr>
            <p:cNvPr id="26" name="Google Shape;374;p14">
              <a:extLst>
                <a:ext uri="{FF2B5EF4-FFF2-40B4-BE49-F238E27FC236}">
                  <a16:creationId xmlns:a16="http://schemas.microsoft.com/office/drawing/2014/main" id="{BF02AADB-3CB5-4E11-AA81-93F047D016D5}"/>
                </a:ext>
              </a:extLst>
            </p:cNvPr>
            <p:cNvSpPr/>
            <p:nvPr/>
          </p:nvSpPr>
          <p:spPr>
            <a:xfrm>
              <a:off x="3218825" y="580000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8;p14">
              <a:extLst>
                <a:ext uri="{FF2B5EF4-FFF2-40B4-BE49-F238E27FC236}">
                  <a16:creationId xmlns:a16="http://schemas.microsoft.com/office/drawing/2014/main" id="{BE9A1A8B-A3A1-4793-86FB-22DA4895F5EA}"/>
                </a:ext>
              </a:extLst>
            </p:cNvPr>
            <p:cNvSpPr/>
            <p:nvPr/>
          </p:nvSpPr>
          <p:spPr>
            <a:xfrm>
              <a:off x="3335375" y="696550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72;p14">
              <a:extLst>
                <a:ext uri="{FF2B5EF4-FFF2-40B4-BE49-F238E27FC236}">
                  <a16:creationId xmlns:a16="http://schemas.microsoft.com/office/drawing/2014/main" id="{9766069D-7CEF-4085-A830-1BED9B2A112C}"/>
                </a:ext>
              </a:extLst>
            </p:cNvPr>
            <p:cNvSpPr txBox="1">
              <a:spLocks/>
            </p:cNvSpPr>
            <p:nvPr/>
          </p:nvSpPr>
          <p:spPr>
            <a:xfrm>
              <a:off x="3360978" y="725128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 dirty="0">
                  <a:solidFill>
                    <a:srgbClr val="FFFFFF"/>
                  </a:solidFill>
                </a:rPr>
                <a:t>01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8AC9049-DCA7-47FB-A391-BA35C02EAEE1}"/>
              </a:ext>
            </a:extLst>
          </p:cNvPr>
          <p:cNvGrpSpPr/>
          <p:nvPr/>
        </p:nvGrpSpPr>
        <p:grpSpPr>
          <a:xfrm>
            <a:off x="5117177" y="1610567"/>
            <a:ext cx="912300" cy="912300"/>
            <a:chOff x="5117177" y="1610567"/>
            <a:chExt cx="912300" cy="912300"/>
          </a:xfrm>
        </p:grpSpPr>
        <p:sp>
          <p:nvSpPr>
            <p:cNvPr id="27" name="Google Shape;375;p14">
              <a:extLst>
                <a:ext uri="{FF2B5EF4-FFF2-40B4-BE49-F238E27FC236}">
                  <a16:creationId xmlns:a16="http://schemas.microsoft.com/office/drawing/2014/main" id="{0AD3EEDE-2654-4D80-A8FA-751AC6A050EF}"/>
                </a:ext>
              </a:extLst>
            </p:cNvPr>
            <p:cNvSpPr/>
            <p:nvPr/>
          </p:nvSpPr>
          <p:spPr>
            <a:xfrm>
              <a:off x="5117177" y="1610567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80;p14">
              <a:extLst>
                <a:ext uri="{FF2B5EF4-FFF2-40B4-BE49-F238E27FC236}">
                  <a16:creationId xmlns:a16="http://schemas.microsoft.com/office/drawing/2014/main" id="{C6A29B9C-3FFF-411B-A200-4D8B8E6982DB}"/>
                </a:ext>
              </a:extLst>
            </p:cNvPr>
            <p:cNvSpPr/>
            <p:nvPr/>
          </p:nvSpPr>
          <p:spPr>
            <a:xfrm>
              <a:off x="5233737" y="1727113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82;p14">
              <a:extLst>
                <a:ext uri="{FF2B5EF4-FFF2-40B4-BE49-F238E27FC236}">
                  <a16:creationId xmlns:a16="http://schemas.microsoft.com/office/drawing/2014/main" id="{2DA70423-9CE2-4E65-B52E-F45FFE91FA61}"/>
                </a:ext>
              </a:extLst>
            </p:cNvPr>
            <p:cNvSpPr txBox="1">
              <a:spLocks/>
            </p:cNvSpPr>
            <p:nvPr/>
          </p:nvSpPr>
          <p:spPr>
            <a:xfrm>
              <a:off x="5274076" y="1755703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>
                  <a:solidFill>
                    <a:srgbClr val="FFFFFF"/>
                  </a:solidFill>
                </a:rPr>
                <a:t>02</a:t>
              </a:r>
              <a:endParaRPr lang="es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FBBFE40-E666-429C-92BF-0610C37EFEDD}"/>
              </a:ext>
            </a:extLst>
          </p:cNvPr>
          <p:cNvGrpSpPr/>
          <p:nvPr/>
        </p:nvGrpSpPr>
        <p:grpSpPr>
          <a:xfrm>
            <a:off x="3218825" y="2628386"/>
            <a:ext cx="912300" cy="912300"/>
            <a:chOff x="3218825" y="2628386"/>
            <a:chExt cx="912300" cy="912300"/>
          </a:xfrm>
        </p:grpSpPr>
        <p:sp>
          <p:nvSpPr>
            <p:cNvPr id="28" name="Google Shape;376;p14">
              <a:extLst>
                <a:ext uri="{FF2B5EF4-FFF2-40B4-BE49-F238E27FC236}">
                  <a16:creationId xmlns:a16="http://schemas.microsoft.com/office/drawing/2014/main" id="{463848DA-3C3C-4CCE-A234-66973A3B4B62}"/>
                </a:ext>
              </a:extLst>
            </p:cNvPr>
            <p:cNvSpPr/>
            <p:nvPr/>
          </p:nvSpPr>
          <p:spPr>
            <a:xfrm>
              <a:off x="3218825" y="2628386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81;p14">
              <a:extLst>
                <a:ext uri="{FF2B5EF4-FFF2-40B4-BE49-F238E27FC236}">
                  <a16:creationId xmlns:a16="http://schemas.microsoft.com/office/drawing/2014/main" id="{C85134CF-7E3B-461C-B194-7A42D7E44BAA}"/>
                </a:ext>
              </a:extLst>
            </p:cNvPr>
            <p:cNvSpPr/>
            <p:nvPr/>
          </p:nvSpPr>
          <p:spPr>
            <a:xfrm>
              <a:off x="3335375" y="2744925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83;p14">
              <a:extLst>
                <a:ext uri="{FF2B5EF4-FFF2-40B4-BE49-F238E27FC236}">
                  <a16:creationId xmlns:a16="http://schemas.microsoft.com/office/drawing/2014/main" id="{7B6BBFDD-D21C-4F23-B52F-7ABBD2BDE045}"/>
                </a:ext>
              </a:extLst>
            </p:cNvPr>
            <p:cNvSpPr txBox="1">
              <a:spLocks/>
            </p:cNvSpPr>
            <p:nvPr/>
          </p:nvSpPr>
          <p:spPr>
            <a:xfrm>
              <a:off x="3346230" y="2766129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>
                  <a:solidFill>
                    <a:srgbClr val="FFFFFF"/>
                  </a:solidFill>
                </a:rPr>
                <a:t>03</a:t>
              </a:r>
              <a:endParaRPr lang="es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434CD9D-6337-41B3-B09D-7AB54992AC8B}"/>
              </a:ext>
            </a:extLst>
          </p:cNvPr>
          <p:cNvGrpSpPr/>
          <p:nvPr/>
        </p:nvGrpSpPr>
        <p:grpSpPr>
          <a:xfrm>
            <a:off x="5117177" y="3639878"/>
            <a:ext cx="912300" cy="912300"/>
            <a:chOff x="5117177" y="3639878"/>
            <a:chExt cx="912300" cy="912300"/>
          </a:xfrm>
        </p:grpSpPr>
        <p:sp>
          <p:nvSpPr>
            <p:cNvPr id="29" name="Google Shape;377;p14">
              <a:extLst>
                <a:ext uri="{FF2B5EF4-FFF2-40B4-BE49-F238E27FC236}">
                  <a16:creationId xmlns:a16="http://schemas.microsoft.com/office/drawing/2014/main" id="{38980DD0-3E3A-46A9-88BC-4EC20764B94B}"/>
                </a:ext>
              </a:extLst>
            </p:cNvPr>
            <p:cNvSpPr/>
            <p:nvPr/>
          </p:nvSpPr>
          <p:spPr>
            <a:xfrm>
              <a:off x="5117177" y="3639878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9;p14">
              <a:extLst>
                <a:ext uri="{FF2B5EF4-FFF2-40B4-BE49-F238E27FC236}">
                  <a16:creationId xmlns:a16="http://schemas.microsoft.com/office/drawing/2014/main" id="{82934FD0-84AC-4919-B2FF-66FA75025DAF}"/>
                </a:ext>
              </a:extLst>
            </p:cNvPr>
            <p:cNvSpPr/>
            <p:nvPr/>
          </p:nvSpPr>
          <p:spPr>
            <a:xfrm>
              <a:off x="5233725" y="3756437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84;p14">
              <a:extLst>
                <a:ext uri="{FF2B5EF4-FFF2-40B4-BE49-F238E27FC236}">
                  <a16:creationId xmlns:a16="http://schemas.microsoft.com/office/drawing/2014/main" id="{AE46B59A-A349-4E93-B2D1-FD15AF7E6268}"/>
                </a:ext>
              </a:extLst>
            </p:cNvPr>
            <p:cNvSpPr txBox="1">
              <a:spLocks/>
            </p:cNvSpPr>
            <p:nvPr/>
          </p:nvSpPr>
          <p:spPr>
            <a:xfrm>
              <a:off x="5259328" y="3777629"/>
              <a:ext cx="598500" cy="5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3000"/>
                <a:buFont typeface="Barlow Condensed SemiBold"/>
                <a:buNone/>
                <a:defRPr sz="30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600"/>
                <a:buFont typeface="Barlow Condensed SemiBold"/>
                <a:buNone/>
                <a:defRPr sz="1600" b="0" i="0" u="none" strike="noStrike" cap="none">
                  <a:solidFill>
                    <a:srgbClr val="434343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defRPr>
              </a:lvl9pPr>
            </a:lstStyle>
            <a:p>
              <a:pPr algn="ctr"/>
              <a:r>
                <a:rPr lang="es">
                  <a:solidFill>
                    <a:srgbClr val="FFFFFF"/>
                  </a:solidFill>
                </a:rPr>
                <a:t>04</a:t>
              </a:r>
              <a:endParaRPr lang="es" dirty="0">
                <a:solidFill>
                  <a:srgbClr val="FFFFFF"/>
                </a:solidFill>
              </a:endParaRPr>
            </a:p>
          </p:txBody>
        </p:sp>
      </p:grpSp>
      <p:sp>
        <p:nvSpPr>
          <p:cNvPr id="38" name="Google Shape;385;p14">
            <a:extLst>
              <a:ext uri="{FF2B5EF4-FFF2-40B4-BE49-F238E27FC236}">
                <a16:creationId xmlns:a16="http://schemas.microsoft.com/office/drawing/2014/main" id="{8145238E-9525-4F23-AEBD-81C353C9BCEB}"/>
              </a:ext>
            </a:extLst>
          </p:cNvPr>
          <p:cNvSpPr txBox="1">
            <a:spLocks/>
          </p:cNvSpPr>
          <p:nvPr/>
        </p:nvSpPr>
        <p:spPr>
          <a:xfrm>
            <a:off x="4544775" y="747250"/>
            <a:ext cx="2051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Real Time Face Recognition with multiple features</a:t>
            </a:r>
          </a:p>
        </p:txBody>
      </p:sp>
      <p:sp>
        <p:nvSpPr>
          <p:cNvPr id="39" name="Google Shape;386;p14">
            <a:extLst>
              <a:ext uri="{FF2B5EF4-FFF2-40B4-BE49-F238E27FC236}">
                <a16:creationId xmlns:a16="http://schemas.microsoft.com/office/drawing/2014/main" id="{31CD695B-A849-4D5F-92D9-ACDF2AF26DCB}"/>
              </a:ext>
            </a:extLst>
          </p:cNvPr>
          <p:cNvSpPr txBox="1">
            <a:spLocks/>
          </p:cNvSpPr>
          <p:nvPr/>
        </p:nvSpPr>
        <p:spPr>
          <a:xfrm>
            <a:off x="2042602" y="3901416"/>
            <a:ext cx="266099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buFont typeface="Arvo"/>
              <a:buNone/>
            </a:pPr>
            <a:r>
              <a:rPr lang="en-US" sz="1000" dirty="0"/>
              <a:t>It becomes easier for businessperson to improve their  business</a:t>
            </a:r>
          </a:p>
        </p:txBody>
      </p:sp>
      <p:sp>
        <p:nvSpPr>
          <p:cNvPr id="40" name="Google Shape;387;p14">
            <a:extLst>
              <a:ext uri="{FF2B5EF4-FFF2-40B4-BE49-F238E27FC236}">
                <a16:creationId xmlns:a16="http://schemas.microsoft.com/office/drawing/2014/main" id="{15CB5E74-B42E-4156-9389-5FD2D45FE300}"/>
              </a:ext>
            </a:extLst>
          </p:cNvPr>
          <p:cNvSpPr txBox="1">
            <a:spLocks/>
          </p:cNvSpPr>
          <p:nvPr/>
        </p:nvSpPr>
        <p:spPr>
          <a:xfrm>
            <a:off x="4544775" y="2780877"/>
            <a:ext cx="279992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>
              <a:lnSpc>
                <a:spcPct val="100000"/>
              </a:lnSpc>
              <a:buFont typeface="Arvo"/>
              <a:buNone/>
            </a:pPr>
            <a:r>
              <a:rPr lang="en-US" sz="1000" dirty="0"/>
              <a:t>One can have statistics about customer’s footfalls and can keep an eye on how their business is working</a:t>
            </a:r>
          </a:p>
        </p:txBody>
      </p:sp>
      <p:sp>
        <p:nvSpPr>
          <p:cNvPr id="41" name="Google Shape;388;p14">
            <a:extLst>
              <a:ext uri="{FF2B5EF4-FFF2-40B4-BE49-F238E27FC236}">
                <a16:creationId xmlns:a16="http://schemas.microsoft.com/office/drawing/2014/main" id="{0503EE4D-AFE3-4434-8771-D382C7B16F94}"/>
              </a:ext>
            </a:extLst>
          </p:cNvPr>
          <p:cNvSpPr txBox="1">
            <a:spLocks/>
          </p:cNvSpPr>
          <p:nvPr/>
        </p:nvSpPr>
        <p:spPr>
          <a:xfrm>
            <a:off x="2004876" y="1713476"/>
            <a:ext cx="266099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spcBef>
                <a:spcPts val="1600"/>
              </a:spcBef>
              <a:spcAft>
                <a:spcPts val="1600"/>
              </a:spcAft>
              <a:buFont typeface="Arvo"/>
              <a:buNone/>
            </a:pPr>
            <a:r>
              <a:rPr lang="en-IN" sz="1000"/>
              <a:t>User Friendly System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3699978312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5"/>
          <p:cNvSpPr txBox="1">
            <a:spLocks noGrp="1"/>
          </p:cNvSpPr>
          <p:nvPr>
            <p:ph type="ctrTitle"/>
          </p:nvPr>
        </p:nvSpPr>
        <p:spPr>
          <a:xfrm>
            <a:off x="4353769" y="206748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References</a:t>
            </a:r>
            <a:endParaRPr dirty="0"/>
          </a:p>
        </p:txBody>
      </p:sp>
      <p:sp>
        <p:nvSpPr>
          <p:cNvPr id="707" name="Google Shape;707;p25"/>
          <p:cNvSpPr txBox="1">
            <a:spLocks noGrp="1"/>
          </p:cNvSpPr>
          <p:nvPr>
            <p:ph type="subTitle" idx="1"/>
          </p:nvPr>
        </p:nvSpPr>
        <p:spPr>
          <a:xfrm>
            <a:off x="705834" y="2785391"/>
            <a:ext cx="6407070" cy="20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https://www.python.org/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https://opencv-pytho</a:t>
            </a:r>
            <a:r>
              <a:rPr lang="en-US" sz="1050" dirty="0">
                <a:solidFill>
                  <a:srgbClr val="018790"/>
                </a:solidFill>
              </a:rPr>
              <a:t>n</a:t>
            </a:r>
            <a:r>
              <a:rPr lang="en-US" sz="1050" dirty="0">
                <a:solidFill>
                  <a:srgbClr val="01879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tutroals.readthedocs.io/en/latest/py_tutorials/py_tutorials.html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https://www.jetbrains.com/pycharm/download/#section=windows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https://pypi.org/project/dlib/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https://github.com/ageitgey/face_recognition/issues/440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https://www.tutorialspoint.com/nodejs/index.htm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https://pugjs.org/api/getting-started.html</a:t>
            </a:r>
            <a:endParaRPr lang="en-US" sz="1050" dirty="0">
              <a:solidFill>
                <a:srgbClr val="018790"/>
              </a:solidFill>
            </a:endParaRPr>
          </a:p>
          <a:p>
            <a:pPr lvl="0" indent="-190500">
              <a:buClr>
                <a:srgbClr val="018790"/>
              </a:buClr>
              <a:buFont typeface="Wingdings" panose="05000000000000000000" pitchFamily="2" charset="2"/>
              <a:buChar char="§"/>
            </a:pPr>
            <a:r>
              <a:rPr lang="en-US" sz="1050" dirty="0">
                <a:solidFill>
                  <a:srgbClr val="018790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https://projectsplaza.com/create-dynamic-website-nodejs-mongodb/</a:t>
            </a:r>
            <a:endParaRPr lang="en-US" sz="1050" dirty="0">
              <a:solidFill>
                <a:srgbClr val="018790"/>
              </a:solidFill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4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THANKYOU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5"/>
          <p:cNvSpPr txBox="1">
            <a:spLocks noGrp="1"/>
          </p:cNvSpPr>
          <p:nvPr>
            <p:ph type="ctrTitle"/>
          </p:nvPr>
        </p:nvSpPr>
        <p:spPr>
          <a:xfrm>
            <a:off x="1017639" y="1507047"/>
            <a:ext cx="557444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Project Definition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190A9C-ACD0-4F17-92F3-0CC8C26109EE}"/>
              </a:ext>
            </a:extLst>
          </p:cNvPr>
          <p:cNvSpPr/>
          <p:nvPr/>
        </p:nvSpPr>
        <p:spPr>
          <a:xfrm>
            <a:off x="4675239" y="2459502"/>
            <a:ext cx="4468761" cy="357647"/>
          </a:xfrm>
          <a:prstGeom prst="rect">
            <a:avLst/>
          </a:prstGeom>
          <a:solidFill>
            <a:srgbClr val="E9E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47094B-609D-4A57-BAF5-211090C448A6}"/>
              </a:ext>
            </a:extLst>
          </p:cNvPr>
          <p:cNvCxnSpPr/>
          <p:nvPr/>
        </p:nvCxnSpPr>
        <p:spPr>
          <a:xfrm>
            <a:off x="2050026" y="2219632"/>
            <a:ext cx="5110316" cy="0"/>
          </a:xfrm>
          <a:prstGeom prst="line">
            <a:avLst/>
          </a:prstGeom>
          <a:ln w="28575">
            <a:solidFill>
              <a:srgbClr val="F541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ABA8EB6-6D8C-4CDC-B66F-C15A8E72E4A1}"/>
              </a:ext>
            </a:extLst>
          </p:cNvPr>
          <p:cNvSpPr txBox="1"/>
          <p:nvPr/>
        </p:nvSpPr>
        <p:spPr>
          <a:xfrm>
            <a:off x="1880416" y="2459502"/>
            <a:ext cx="543478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rgbClr val="434343"/>
                </a:solidFill>
                <a:latin typeface="Arvo"/>
                <a:sym typeface="Arvo"/>
              </a:rPr>
              <a:t>To find total number of foot falls of customers that visited a shop using face recognition. To find which age group they belonged to, how many times a particular Customer visited the shop and, their sentiments. All these things plays a crucial role in growing of a business</a:t>
            </a:r>
          </a:p>
          <a:p>
            <a:pPr algn="ctr"/>
            <a:endParaRPr lang="en-IN" dirty="0">
              <a:solidFill>
                <a:srgbClr val="434343"/>
              </a:solidFill>
              <a:latin typeface="Arvo"/>
              <a:sym typeface="Arvo"/>
            </a:endParaRPr>
          </a:p>
          <a:p>
            <a:pPr algn="ctr"/>
            <a:r>
              <a:rPr lang="en-IN" dirty="0">
                <a:solidFill>
                  <a:srgbClr val="434343"/>
                </a:solidFill>
                <a:latin typeface="Arvo"/>
                <a:sym typeface="Arvo"/>
              </a:rPr>
              <a:t>Developing a software incorporating all the above features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B82CC9-6D62-499E-B23B-A143D561DBD3}"/>
              </a:ext>
            </a:extLst>
          </p:cNvPr>
          <p:cNvCxnSpPr>
            <a:cxnSpLocks/>
          </p:cNvCxnSpPr>
          <p:nvPr/>
        </p:nvCxnSpPr>
        <p:spPr>
          <a:xfrm>
            <a:off x="2050026" y="2219632"/>
            <a:ext cx="7208274" cy="0"/>
          </a:xfrm>
          <a:prstGeom prst="line">
            <a:avLst/>
          </a:prstGeom>
          <a:ln w="28575">
            <a:solidFill>
              <a:srgbClr val="F541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59824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2"/>
          <p:cNvSpPr txBox="1">
            <a:spLocks noGrp="1"/>
          </p:cNvSpPr>
          <p:nvPr>
            <p:ph type="ctrTitle"/>
          </p:nvPr>
        </p:nvSpPr>
        <p:spPr>
          <a:xfrm>
            <a:off x="300129" y="517481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Introduction To Domain</a:t>
            </a:r>
          </a:p>
        </p:txBody>
      </p:sp>
      <p:sp>
        <p:nvSpPr>
          <p:cNvPr id="666" name="Google Shape;666;p22"/>
          <p:cNvSpPr txBox="1">
            <a:spLocks noGrp="1"/>
          </p:cNvSpPr>
          <p:nvPr>
            <p:ph type="subTitle" idx="4294967295"/>
          </p:nvPr>
        </p:nvSpPr>
        <p:spPr>
          <a:xfrm>
            <a:off x="3207939" y="3203200"/>
            <a:ext cx="1180302" cy="8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IN" sz="1400" dirty="0"/>
              <a:t>Real Time Computer Vision</a:t>
            </a:r>
          </a:p>
        </p:txBody>
      </p:sp>
      <p:sp>
        <p:nvSpPr>
          <p:cNvPr id="667" name="Google Shape;667;p22"/>
          <p:cNvSpPr txBox="1">
            <a:spLocks noGrp="1"/>
          </p:cNvSpPr>
          <p:nvPr>
            <p:ph type="subTitle" idx="4294967295"/>
          </p:nvPr>
        </p:nvSpPr>
        <p:spPr>
          <a:xfrm>
            <a:off x="1336346" y="3203200"/>
            <a:ext cx="1851088" cy="9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/>
              <a:t>Machine learning</a:t>
            </a:r>
          </a:p>
        </p:txBody>
      </p:sp>
      <p:sp>
        <p:nvSpPr>
          <p:cNvPr id="668" name="Google Shape;668;p22"/>
          <p:cNvSpPr txBox="1">
            <a:spLocks noGrp="1"/>
          </p:cNvSpPr>
          <p:nvPr>
            <p:ph type="subTitle" idx="4294967295"/>
          </p:nvPr>
        </p:nvSpPr>
        <p:spPr>
          <a:xfrm>
            <a:off x="4936596" y="3203200"/>
            <a:ext cx="1326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sz="1400" dirty="0"/>
              <a:t>Database</a:t>
            </a:r>
            <a:endParaRPr sz="1400" dirty="0"/>
          </a:p>
        </p:txBody>
      </p:sp>
      <p:sp>
        <p:nvSpPr>
          <p:cNvPr id="669" name="Google Shape;669;p22"/>
          <p:cNvSpPr txBox="1">
            <a:spLocks noGrp="1"/>
          </p:cNvSpPr>
          <p:nvPr>
            <p:ph type="subTitle" idx="4294967295"/>
          </p:nvPr>
        </p:nvSpPr>
        <p:spPr>
          <a:xfrm>
            <a:off x="6315114" y="3203200"/>
            <a:ext cx="14202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IN" sz="1400" dirty="0"/>
              <a:t>Web Application</a:t>
            </a:r>
            <a:endParaRPr sz="1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DA49EF5-E448-40A7-97E7-728BB20E1914}"/>
              </a:ext>
            </a:extLst>
          </p:cNvPr>
          <p:cNvGrpSpPr/>
          <p:nvPr/>
        </p:nvGrpSpPr>
        <p:grpSpPr>
          <a:xfrm>
            <a:off x="1593612" y="1680384"/>
            <a:ext cx="1180302" cy="1179155"/>
            <a:chOff x="1693849" y="1982174"/>
            <a:chExt cx="1180302" cy="1179155"/>
          </a:xfrm>
        </p:grpSpPr>
        <p:sp>
          <p:nvSpPr>
            <p:cNvPr id="650" name="Google Shape;650;p22"/>
            <p:cNvSpPr/>
            <p:nvPr/>
          </p:nvSpPr>
          <p:spPr>
            <a:xfrm>
              <a:off x="1693849" y="1982174"/>
              <a:ext cx="1180302" cy="1179155"/>
            </a:xfrm>
            <a:custGeom>
              <a:avLst/>
              <a:gdLst/>
              <a:ahLst/>
              <a:cxnLst/>
              <a:rect l="l" t="t" r="r" b="b"/>
              <a:pathLst>
                <a:path w="26743" h="26717" extrusionOk="0">
                  <a:moveTo>
                    <a:pt x="13384" y="0"/>
                  </a:moveTo>
                  <a:cubicBezTo>
                    <a:pt x="5966" y="0"/>
                    <a:pt x="1" y="5940"/>
                    <a:pt x="1" y="13359"/>
                  </a:cubicBezTo>
                  <a:cubicBezTo>
                    <a:pt x="1" y="20677"/>
                    <a:pt x="5966" y="26717"/>
                    <a:pt x="13384" y="26717"/>
                  </a:cubicBezTo>
                  <a:cubicBezTo>
                    <a:pt x="20778" y="26717"/>
                    <a:pt x="26743" y="20677"/>
                    <a:pt x="26743" y="13359"/>
                  </a:cubicBezTo>
                  <a:cubicBezTo>
                    <a:pt x="26743" y="5940"/>
                    <a:pt x="20778" y="0"/>
                    <a:pt x="13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1827707" y="2110470"/>
              <a:ext cx="912579" cy="918140"/>
            </a:xfrm>
            <a:custGeom>
              <a:avLst/>
              <a:gdLst/>
              <a:ahLst/>
              <a:cxnLst/>
              <a:rect l="l" t="t" r="r" b="b"/>
              <a:pathLst>
                <a:path w="20677" h="20803" extrusionOk="0">
                  <a:moveTo>
                    <a:pt x="10351" y="0"/>
                  </a:moveTo>
                  <a:cubicBezTo>
                    <a:pt x="4612" y="0"/>
                    <a:pt x="0" y="4712"/>
                    <a:pt x="0" y="10452"/>
                  </a:cubicBezTo>
                  <a:cubicBezTo>
                    <a:pt x="0" y="16191"/>
                    <a:pt x="4612" y="20802"/>
                    <a:pt x="10351" y="20802"/>
                  </a:cubicBezTo>
                  <a:cubicBezTo>
                    <a:pt x="16090" y="20802"/>
                    <a:pt x="20677" y="16191"/>
                    <a:pt x="20677" y="10452"/>
                  </a:cubicBezTo>
                  <a:cubicBezTo>
                    <a:pt x="20677" y="4712"/>
                    <a:pt x="16090" y="0"/>
                    <a:pt x="103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5606;p33">
              <a:extLst>
                <a:ext uri="{FF2B5EF4-FFF2-40B4-BE49-F238E27FC236}">
                  <a16:creationId xmlns:a16="http://schemas.microsoft.com/office/drawing/2014/main" id="{D88B07E4-2A38-41FC-8D23-1738237C9B33}"/>
                </a:ext>
              </a:extLst>
            </p:cNvPr>
            <p:cNvGrpSpPr/>
            <p:nvPr/>
          </p:nvGrpSpPr>
          <p:grpSpPr>
            <a:xfrm>
              <a:off x="2142016" y="2396058"/>
              <a:ext cx="283944" cy="331959"/>
              <a:chOff x="-48237000" y="2342650"/>
              <a:chExt cx="256800" cy="300225"/>
            </a:xfrm>
            <a:solidFill>
              <a:srgbClr val="FFFFFF"/>
            </a:solidFill>
          </p:grpSpPr>
          <p:sp>
            <p:nvSpPr>
              <p:cNvPr id="37" name="Google Shape;5607;p33">
                <a:extLst>
                  <a:ext uri="{FF2B5EF4-FFF2-40B4-BE49-F238E27FC236}">
                    <a16:creationId xmlns:a16="http://schemas.microsoft.com/office/drawing/2014/main" id="{2BFCE870-A84A-4E6F-AA22-4E718762F9E0}"/>
                  </a:ext>
                </a:extLst>
              </p:cNvPr>
              <p:cNvSpPr/>
              <p:nvPr/>
            </p:nvSpPr>
            <p:spPr>
              <a:xfrm>
                <a:off x="-48237000" y="2342650"/>
                <a:ext cx="256800" cy="300225"/>
              </a:xfrm>
              <a:custGeom>
                <a:avLst/>
                <a:gdLst/>
                <a:ahLst/>
                <a:cxnLst/>
                <a:rect l="l" t="t" r="r" b="b"/>
                <a:pathLst>
                  <a:path w="10272" h="12009" extrusionOk="0">
                    <a:moveTo>
                      <a:pt x="4507" y="679"/>
                    </a:moveTo>
                    <a:cubicBezTo>
                      <a:pt x="4774" y="679"/>
                      <a:pt x="5048" y="706"/>
                      <a:pt x="5325" y="762"/>
                    </a:cubicBezTo>
                    <a:cubicBezTo>
                      <a:pt x="6774" y="1077"/>
                      <a:pt x="7940" y="2274"/>
                      <a:pt x="8255" y="3723"/>
                    </a:cubicBezTo>
                    <a:cubicBezTo>
                      <a:pt x="8381" y="4227"/>
                      <a:pt x="8381" y="4763"/>
                      <a:pt x="8318" y="5267"/>
                    </a:cubicBezTo>
                    <a:cubicBezTo>
                      <a:pt x="8318" y="5330"/>
                      <a:pt x="8318" y="5424"/>
                      <a:pt x="8350" y="5487"/>
                    </a:cubicBezTo>
                    <a:lnTo>
                      <a:pt x="9263" y="7220"/>
                    </a:lnTo>
                    <a:cubicBezTo>
                      <a:pt x="9389" y="7441"/>
                      <a:pt x="9232" y="7756"/>
                      <a:pt x="8980" y="7756"/>
                    </a:cubicBezTo>
                    <a:lnTo>
                      <a:pt x="8034" y="7756"/>
                    </a:lnTo>
                    <a:cubicBezTo>
                      <a:pt x="7845" y="7756"/>
                      <a:pt x="7688" y="7913"/>
                      <a:pt x="7688" y="8102"/>
                    </a:cubicBezTo>
                    <a:lnTo>
                      <a:pt x="7688" y="9867"/>
                    </a:lnTo>
                    <a:lnTo>
                      <a:pt x="5892" y="9867"/>
                    </a:lnTo>
                    <a:cubicBezTo>
                      <a:pt x="5703" y="9867"/>
                      <a:pt x="5546" y="10024"/>
                      <a:pt x="5546" y="10213"/>
                    </a:cubicBezTo>
                    <a:lnTo>
                      <a:pt x="5546" y="11284"/>
                    </a:lnTo>
                    <a:lnTo>
                      <a:pt x="2049" y="11284"/>
                    </a:lnTo>
                    <a:lnTo>
                      <a:pt x="2049" y="7693"/>
                    </a:lnTo>
                    <a:cubicBezTo>
                      <a:pt x="2049" y="7598"/>
                      <a:pt x="2017" y="7504"/>
                      <a:pt x="1923" y="7441"/>
                    </a:cubicBezTo>
                    <a:cubicBezTo>
                      <a:pt x="1103" y="6685"/>
                      <a:pt x="631" y="5645"/>
                      <a:pt x="631" y="4542"/>
                    </a:cubicBezTo>
                    <a:cubicBezTo>
                      <a:pt x="631" y="2387"/>
                      <a:pt x="2372" y="679"/>
                      <a:pt x="4507" y="679"/>
                    </a:cubicBezTo>
                    <a:close/>
                    <a:moveTo>
                      <a:pt x="4570" y="0"/>
                    </a:moveTo>
                    <a:cubicBezTo>
                      <a:pt x="2059" y="0"/>
                      <a:pt x="1" y="1999"/>
                      <a:pt x="1" y="4542"/>
                    </a:cubicBezTo>
                    <a:cubicBezTo>
                      <a:pt x="1" y="5802"/>
                      <a:pt x="505" y="7000"/>
                      <a:pt x="1418" y="7850"/>
                    </a:cubicBezTo>
                    <a:lnTo>
                      <a:pt x="1418" y="11631"/>
                    </a:lnTo>
                    <a:cubicBezTo>
                      <a:pt x="1418" y="11851"/>
                      <a:pt x="1576" y="12009"/>
                      <a:pt x="1765" y="12009"/>
                    </a:cubicBezTo>
                    <a:lnTo>
                      <a:pt x="5987" y="12009"/>
                    </a:lnTo>
                    <a:cubicBezTo>
                      <a:pt x="6176" y="12009"/>
                      <a:pt x="6333" y="11851"/>
                      <a:pt x="6333" y="11631"/>
                    </a:cubicBezTo>
                    <a:lnTo>
                      <a:pt x="6333" y="10591"/>
                    </a:lnTo>
                    <a:lnTo>
                      <a:pt x="8097" y="10591"/>
                    </a:lnTo>
                    <a:cubicBezTo>
                      <a:pt x="8287" y="10591"/>
                      <a:pt x="8444" y="10434"/>
                      <a:pt x="8444" y="10213"/>
                    </a:cubicBezTo>
                    <a:lnTo>
                      <a:pt x="8444" y="8449"/>
                    </a:lnTo>
                    <a:lnTo>
                      <a:pt x="9043" y="8449"/>
                    </a:lnTo>
                    <a:cubicBezTo>
                      <a:pt x="9799" y="8417"/>
                      <a:pt x="10271" y="7598"/>
                      <a:pt x="9925" y="6874"/>
                    </a:cubicBezTo>
                    <a:lnTo>
                      <a:pt x="9043" y="5267"/>
                    </a:lnTo>
                    <a:cubicBezTo>
                      <a:pt x="9137" y="4700"/>
                      <a:pt x="9137" y="4164"/>
                      <a:pt x="9011" y="3597"/>
                    </a:cubicBezTo>
                    <a:cubicBezTo>
                      <a:pt x="8665" y="1864"/>
                      <a:pt x="7247" y="510"/>
                      <a:pt x="5546" y="100"/>
                    </a:cubicBezTo>
                    <a:cubicBezTo>
                      <a:pt x="5215" y="33"/>
                      <a:pt x="4889" y="0"/>
                      <a:pt x="45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7030A0"/>
                  </a:solidFill>
                </a:endParaRPr>
              </a:p>
            </p:txBody>
          </p:sp>
          <p:sp>
            <p:nvSpPr>
              <p:cNvPr id="38" name="Google Shape;5608;p33">
                <a:extLst>
                  <a:ext uri="{FF2B5EF4-FFF2-40B4-BE49-F238E27FC236}">
                    <a16:creationId xmlns:a16="http://schemas.microsoft.com/office/drawing/2014/main" id="{82BE76EB-52B0-4344-9DF0-063EFEEEBD3E}"/>
                  </a:ext>
                </a:extLst>
              </p:cNvPr>
              <p:cNvSpPr/>
              <p:nvPr/>
            </p:nvSpPr>
            <p:spPr>
              <a:xfrm>
                <a:off x="-48195250" y="2377425"/>
                <a:ext cx="1441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66" h="5609" extrusionOk="0">
                    <a:moveTo>
                      <a:pt x="3214" y="757"/>
                    </a:moveTo>
                    <a:lnTo>
                      <a:pt x="3214" y="883"/>
                    </a:lnTo>
                    <a:cubicBezTo>
                      <a:pt x="3214" y="1040"/>
                      <a:pt x="3277" y="1135"/>
                      <a:pt x="3435" y="1198"/>
                    </a:cubicBezTo>
                    <a:cubicBezTo>
                      <a:pt x="3624" y="1261"/>
                      <a:pt x="3844" y="1387"/>
                      <a:pt x="4002" y="1513"/>
                    </a:cubicBezTo>
                    <a:cubicBezTo>
                      <a:pt x="4061" y="1553"/>
                      <a:pt x="4146" y="1593"/>
                      <a:pt x="4233" y="1593"/>
                    </a:cubicBezTo>
                    <a:cubicBezTo>
                      <a:pt x="4283" y="1593"/>
                      <a:pt x="4333" y="1579"/>
                      <a:pt x="4380" y="1545"/>
                    </a:cubicBezTo>
                    <a:lnTo>
                      <a:pt x="4506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32" y="2206"/>
                      <a:pt x="4537" y="2364"/>
                      <a:pt x="4569" y="2490"/>
                    </a:cubicBezTo>
                    <a:cubicBezTo>
                      <a:pt x="4632" y="2710"/>
                      <a:pt x="4632" y="2899"/>
                      <a:pt x="4569" y="3120"/>
                    </a:cubicBezTo>
                    <a:cubicBezTo>
                      <a:pt x="4537" y="3277"/>
                      <a:pt x="4632" y="3403"/>
                      <a:pt x="4726" y="3466"/>
                    </a:cubicBezTo>
                    <a:lnTo>
                      <a:pt x="4852" y="3561"/>
                    </a:lnTo>
                    <a:lnTo>
                      <a:pt x="4506" y="4159"/>
                    </a:lnTo>
                    <a:lnTo>
                      <a:pt x="4380" y="4065"/>
                    </a:lnTo>
                    <a:cubicBezTo>
                      <a:pt x="4323" y="4037"/>
                      <a:pt x="4260" y="4021"/>
                      <a:pt x="4199" y="4021"/>
                    </a:cubicBezTo>
                    <a:cubicBezTo>
                      <a:pt x="4125" y="4021"/>
                      <a:pt x="4054" y="4044"/>
                      <a:pt x="4002" y="4096"/>
                    </a:cubicBezTo>
                    <a:cubicBezTo>
                      <a:pt x="3844" y="4254"/>
                      <a:pt x="3624" y="4348"/>
                      <a:pt x="3435" y="4411"/>
                    </a:cubicBezTo>
                    <a:cubicBezTo>
                      <a:pt x="3277" y="4475"/>
                      <a:pt x="3214" y="4632"/>
                      <a:pt x="3214" y="4727"/>
                    </a:cubicBezTo>
                    <a:lnTo>
                      <a:pt x="3214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426" y="4475"/>
                      <a:pt x="2269" y="4411"/>
                    </a:cubicBezTo>
                    <a:cubicBezTo>
                      <a:pt x="2048" y="4348"/>
                      <a:pt x="1859" y="4222"/>
                      <a:pt x="1702" y="4096"/>
                    </a:cubicBezTo>
                    <a:cubicBezTo>
                      <a:pt x="1622" y="4057"/>
                      <a:pt x="1530" y="4017"/>
                      <a:pt x="1449" y="4017"/>
                    </a:cubicBezTo>
                    <a:cubicBezTo>
                      <a:pt x="1402" y="4017"/>
                      <a:pt x="1358" y="4030"/>
                      <a:pt x="1324" y="4065"/>
                    </a:cubicBezTo>
                    <a:lnTo>
                      <a:pt x="1198" y="4159"/>
                    </a:lnTo>
                    <a:lnTo>
                      <a:pt x="851" y="3561"/>
                    </a:lnTo>
                    <a:lnTo>
                      <a:pt x="946" y="3466"/>
                    </a:lnTo>
                    <a:cubicBezTo>
                      <a:pt x="1072" y="3403"/>
                      <a:pt x="1166" y="3246"/>
                      <a:pt x="1103" y="3120"/>
                    </a:cubicBezTo>
                    <a:cubicBezTo>
                      <a:pt x="1072" y="2899"/>
                      <a:pt x="1072" y="2710"/>
                      <a:pt x="1103" y="2490"/>
                    </a:cubicBezTo>
                    <a:cubicBezTo>
                      <a:pt x="1166" y="2332"/>
                      <a:pt x="1072" y="2206"/>
                      <a:pt x="946" y="2143"/>
                    </a:cubicBezTo>
                    <a:lnTo>
                      <a:pt x="851" y="2049"/>
                    </a:lnTo>
                    <a:lnTo>
                      <a:pt x="1198" y="1482"/>
                    </a:lnTo>
                    <a:lnTo>
                      <a:pt x="1324" y="1545"/>
                    </a:lnTo>
                    <a:cubicBezTo>
                      <a:pt x="1366" y="1573"/>
                      <a:pt x="1421" y="1588"/>
                      <a:pt x="1481" y="1588"/>
                    </a:cubicBezTo>
                    <a:cubicBezTo>
                      <a:pt x="1553" y="1588"/>
                      <a:pt x="1632" y="1565"/>
                      <a:pt x="1702" y="1513"/>
                    </a:cubicBezTo>
                    <a:cubicBezTo>
                      <a:pt x="1859" y="1356"/>
                      <a:pt x="2048" y="1261"/>
                      <a:pt x="2269" y="1198"/>
                    </a:cubicBezTo>
                    <a:cubicBezTo>
                      <a:pt x="2426" y="1135"/>
                      <a:pt x="2489" y="977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85" y="1"/>
                      <a:pt x="1828" y="158"/>
                      <a:pt x="1828" y="379"/>
                    </a:cubicBezTo>
                    <a:lnTo>
                      <a:pt x="1828" y="599"/>
                    </a:lnTo>
                    <a:cubicBezTo>
                      <a:pt x="1702" y="631"/>
                      <a:pt x="1576" y="725"/>
                      <a:pt x="1513" y="788"/>
                    </a:cubicBezTo>
                    <a:lnTo>
                      <a:pt x="1324" y="694"/>
                    </a:lnTo>
                    <a:cubicBezTo>
                      <a:pt x="1265" y="658"/>
                      <a:pt x="1192" y="641"/>
                      <a:pt x="1122" y="641"/>
                    </a:cubicBezTo>
                    <a:cubicBezTo>
                      <a:pt x="1004" y="641"/>
                      <a:pt x="890" y="690"/>
                      <a:pt x="851" y="788"/>
                    </a:cubicBezTo>
                    <a:lnTo>
                      <a:pt x="126" y="2017"/>
                    </a:lnTo>
                    <a:cubicBezTo>
                      <a:pt x="63" y="2175"/>
                      <a:pt x="95" y="2427"/>
                      <a:pt x="253" y="2490"/>
                    </a:cubicBezTo>
                    <a:lnTo>
                      <a:pt x="442" y="2616"/>
                    </a:lnTo>
                    <a:lnTo>
                      <a:pt x="442" y="2994"/>
                    </a:lnTo>
                    <a:lnTo>
                      <a:pt x="253" y="3120"/>
                    </a:lnTo>
                    <a:cubicBezTo>
                      <a:pt x="95" y="3214"/>
                      <a:pt x="0" y="3435"/>
                      <a:pt x="126" y="3592"/>
                    </a:cubicBezTo>
                    <a:lnTo>
                      <a:pt x="851" y="4821"/>
                    </a:lnTo>
                    <a:cubicBezTo>
                      <a:pt x="894" y="4928"/>
                      <a:pt x="1024" y="4991"/>
                      <a:pt x="1152" y="4991"/>
                    </a:cubicBezTo>
                    <a:cubicBezTo>
                      <a:pt x="1213" y="4991"/>
                      <a:pt x="1273" y="4977"/>
                      <a:pt x="1324" y="4947"/>
                    </a:cubicBezTo>
                    <a:lnTo>
                      <a:pt x="1513" y="4821"/>
                    </a:lnTo>
                    <a:cubicBezTo>
                      <a:pt x="1639" y="4884"/>
                      <a:pt x="1733" y="4979"/>
                      <a:pt x="1828" y="5010"/>
                    </a:cubicBezTo>
                    <a:lnTo>
                      <a:pt x="1828" y="5262"/>
                    </a:lnTo>
                    <a:cubicBezTo>
                      <a:pt x="1828" y="5451"/>
                      <a:pt x="1985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9" y="5451"/>
                      <a:pt x="3939" y="5262"/>
                    </a:cubicBezTo>
                    <a:lnTo>
                      <a:pt x="3939" y="5010"/>
                    </a:lnTo>
                    <a:cubicBezTo>
                      <a:pt x="4065" y="4979"/>
                      <a:pt x="4191" y="4884"/>
                      <a:pt x="4254" y="4821"/>
                    </a:cubicBezTo>
                    <a:lnTo>
                      <a:pt x="4474" y="4947"/>
                    </a:lnTo>
                    <a:cubicBezTo>
                      <a:pt x="4524" y="4967"/>
                      <a:pt x="4580" y="4978"/>
                      <a:pt x="4637" y="4978"/>
                    </a:cubicBezTo>
                    <a:cubicBezTo>
                      <a:pt x="4759" y="4978"/>
                      <a:pt x="4882" y="4929"/>
                      <a:pt x="4947" y="4821"/>
                    </a:cubicBezTo>
                    <a:lnTo>
                      <a:pt x="5640" y="3592"/>
                    </a:lnTo>
                    <a:cubicBezTo>
                      <a:pt x="5734" y="3435"/>
                      <a:pt x="5671" y="3214"/>
                      <a:pt x="5514" y="3120"/>
                    </a:cubicBezTo>
                    <a:lnTo>
                      <a:pt x="5325" y="2994"/>
                    </a:lnTo>
                    <a:lnTo>
                      <a:pt x="5325" y="2616"/>
                    </a:lnTo>
                    <a:lnTo>
                      <a:pt x="5514" y="2490"/>
                    </a:lnTo>
                    <a:cubicBezTo>
                      <a:pt x="5671" y="2427"/>
                      <a:pt x="5766" y="2206"/>
                      <a:pt x="5640" y="2017"/>
                    </a:cubicBezTo>
                    <a:lnTo>
                      <a:pt x="4947" y="788"/>
                    </a:lnTo>
                    <a:cubicBezTo>
                      <a:pt x="4887" y="689"/>
                      <a:pt x="4777" y="627"/>
                      <a:pt x="4664" y="627"/>
                    </a:cubicBezTo>
                    <a:cubicBezTo>
                      <a:pt x="4598" y="627"/>
                      <a:pt x="4532" y="648"/>
                      <a:pt x="4474" y="694"/>
                    </a:cubicBezTo>
                    <a:lnTo>
                      <a:pt x="4254" y="788"/>
                    </a:lnTo>
                    <a:cubicBezTo>
                      <a:pt x="4159" y="725"/>
                      <a:pt x="4033" y="631"/>
                      <a:pt x="3939" y="599"/>
                    </a:cubicBezTo>
                    <a:lnTo>
                      <a:pt x="3939" y="379"/>
                    </a:lnTo>
                    <a:cubicBezTo>
                      <a:pt x="3939" y="158"/>
                      <a:pt x="3781" y="1"/>
                      <a:pt x="359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7030A0"/>
                  </a:solidFill>
                </a:endParaRPr>
              </a:p>
            </p:txBody>
          </p:sp>
          <p:sp>
            <p:nvSpPr>
              <p:cNvPr id="39" name="Google Shape;5609;p33">
                <a:extLst>
                  <a:ext uri="{FF2B5EF4-FFF2-40B4-BE49-F238E27FC236}">
                    <a16:creationId xmlns:a16="http://schemas.microsoft.com/office/drawing/2014/main" id="{E8184C5F-E69E-4531-9FA5-46C54F5FCEFC}"/>
                  </a:ext>
                </a:extLst>
              </p:cNvPr>
              <p:cNvSpPr/>
              <p:nvPr/>
            </p:nvSpPr>
            <p:spPr>
              <a:xfrm>
                <a:off x="-48150350" y="2422325"/>
                <a:ext cx="527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2112" extrusionOk="0">
                    <a:moveTo>
                      <a:pt x="1040" y="662"/>
                    </a:moveTo>
                    <a:cubicBezTo>
                      <a:pt x="1260" y="662"/>
                      <a:pt x="1418" y="820"/>
                      <a:pt x="1418" y="1009"/>
                    </a:cubicBezTo>
                    <a:cubicBezTo>
                      <a:pt x="1418" y="1198"/>
                      <a:pt x="1260" y="1355"/>
                      <a:pt x="1040" y="1355"/>
                    </a:cubicBezTo>
                    <a:cubicBezTo>
                      <a:pt x="851" y="1355"/>
                      <a:pt x="693" y="1198"/>
                      <a:pt x="693" y="1009"/>
                    </a:cubicBezTo>
                    <a:cubicBezTo>
                      <a:pt x="693" y="820"/>
                      <a:pt x="851" y="662"/>
                      <a:pt x="1040" y="662"/>
                    </a:cubicBezTo>
                    <a:close/>
                    <a:moveTo>
                      <a:pt x="1040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1"/>
                      <a:pt x="1040" y="2111"/>
                    </a:cubicBezTo>
                    <a:cubicBezTo>
                      <a:pt x="1639" y="2111"/>
                      <a:pt x="2111" y="1639"/>
                      <a:pt x="2111" y="1040"/>
                    </a:cubicBezTo>
                    <a:cubicBezTo>
                      <a:pt x="2111" y="473"/>
                      <a:pt x="1639" y="1"/>
                      <a:pt x="104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7030A0"/>
                  </a:solidFill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1DF29BD-F397-4606-A3CC-391181C0D5B1}"/>
              </a:ext>
            </a:extLst>
          </p:cNvPr>
          <p:cNvGrpSpPr/>
          <p:nvPr/>
        </p:nvGrpSpPr>
        <p:grpSpPr>
          <a:xfrm>
            <a:off x="6421770" y="1697842"/>
            <a:ext cx="1179199" cy="1179155"/>
            <a:chOff x="6270950" y="1982174"/>
            <a:chExt cx="1179199" cy="1179155"/>
          </a:xfrm>
        </p:grpSpPr>
        <p:sp>
          <p:nvSpPr>
            <p:cNvPr id="654" name="Google Shape;654;p22"/>
            <p:cNvSpPr/>
            <p:nvPr/>
          </p:nvSpPr>
          <p:spPr>
            <a:xfrm>
              <a:off x="6270950" y="1982174"/>
              <a:ext cx="1179199" cy="1179155"/>
            </a:xfrm>
            <a:custGeom>
              <a:avLst/>
              <a:gdLst/>
              <a:ahLst/>
              <a:cxnLst/>
              <a:rect l="l" t="t" r="r" b="b"/>
              <a:pathLst>
                <a:path w="26718" h="26717" extrusionOk="0">
                  <a:moveTo>
                    <a:pt x="13359" y="0"/>
                  </a:moveTo>
                  <a:cubicBezTo>
                    <a:pt x="5941" y="0"/>
                    <a:pt x="1" y="5940"/>
                    <a:pt x="1" y="13359"/>
                  </a:cubicBezTo>
                  <a:cubicBezTo>
                    <a:pt x="1" y="20677"/>
                    <a:pt x="5941" y="26717"/>
                    <a:pt x="13359" y="26717"/>
                  </a:cubicBezTo>
                  <a:cubicBezTo>
                    <a:pt x="20778" y="26717"/>
                    <a:pt x="26718" y="20677"/>
                    <a:pt x="26718" y="13359"/>
                  </a:cubicBezTo>
                  <a:cubicBezTo>
                    <a:pt x="26718" y="5940"/>
                    <a:pt x="20778" y="0"/>
                    <a:pt x="133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6403704" y="2117844"/>
              <a:ext cx="912579" cy="918140"/>
            </a:xfrm>
            <a:custGeom>
              <a:avLst/>
              <a:gdLst/>
              <a:ahLst/>
              <a:cxnLst/>
              <a:rect l="l" t="t" r="r" b="b"/>
              <a:pathLst>
                <a:path w="20677" h="20803" extrusionOk="0">
                  <a:moveTo>
                    <a:pt x="10351" y="0"/>
                  </a:moveTo>
                  <a:cubicBezTo>
                    <a:pt x="4612" y="0"/>
                    <a:pt x="0" y="4712"/>
                    <a:pt x="0" y="10452"/>
                  </a:cubicBezTo>
                  <a:cubicBezTo>
                    <a:pt x="0" y="16191"/>
                    <a:pt x="4612" y="20802"/>
                    <a:pt x="10351" y="20802"/>
                  </a:cubicBezTo>
                  <a:cubicBezTo>
                    <a:pt x="16090" y="20802"/>
                    <a:pt x="20677" y="16191"/>
                    <a:pt x="20677" y="10452"/>
                  </a:cubicBezTo>
                  <a:cubicBezTo>
                    <a:pt x="20677" y="4712"/>
                    <a:pt x="16090" y="0"/>
                    <a:pt x="10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0" name="Google Shape;8102;p39">
              <a:extLst>
                <a:ext uri="{FF2B5EF4-FFF2-40B4-BE49-F238E27FC236}">
                  <a16:creationId xmlns:a16="http://schemas.microsoft.com/office/drawing/2014/main" id="{791F62B3-4594-4741-A9B4-BCE794E341DB}"/>
                </a:ext>
              </a:extLst>
            </p:cNvPr>
            <p:cNvGrpSpPr/>
            <p:nvPr/>
          </p:nvGrpSpPr>
          <p:grpSpPr>
            <a:xfrm>
              <a:off x="6696081" y="2424680"/>
              <a:ext cx="327823" cy="289720"/>
              <a:chOff x="-3137650" y="2787000"/>
              <a:chExt cx="291450" cy="257575"/>
            </a:xfrm>
            <a:solidFill>
              <a:srgbClr val="FFFFFF"/>
            </a:solidFill>
          </p:grpSpPr>
          <p:sp>
            <p:nvSpPr>
              <p:cNvPr id="41" name="Google Shape;8103;p39">
                <a:extLst>
                  <a:ext uri="{FF2B5EF4-FFF2-40B4-BE49-F238E27FC236}">
                    <a16:creationId xmlns:a16="http://schemas.microsoft.com/office/drawing/2014/main" id="{E5FB7656-04B4-43AF-8B39-1798D456BB28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2" name="Google Shape;8104;p39">
                <a:extLst>
                  <a:ext uri="{FF2B5EF4-FFF2-40B4-BE49-F238E27FC236}">
                    <a16:creationId xmlns:a16="http://schemas.microsoft.com/office/drawing/2014/main" id="{CD0D3C78-28CC-4A27-8E59-85434B3EEC8E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3" name="Google Shape;8105;p39">
                <a:extLst>
                  <a:ext uri="{FF2B5EF4-FFF2-40B4-BE49-F238E27FC236}">
                    <a16:creationId xmlns:a16="http://schemas.microsoft.com/office/drawing/2014/main" id="{77B03048-FAFF-4FB7-826F-F860ED7CCBAA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4" name="Google Shape;8106;p39">
                <a:extLst>
                  <a:ext uri="{FF2B5EF4-FFF2-40B4-BE49-F238E27FC236}">
                    <a16:creationId xmlns:a16="http://schemas.microsoft.com/office/drawing/2014/main" id="{550617DE-9126-47F3-9A6D-1D498A43A685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5" name="Google Shape;8107;p39">
                <a:extLst>
                  <a:ext uri="{FF2B5EF4-FFF2-40B4-BE49-F238E27FC236}">
                    <a16:creationId xmlns:a16="http://schemas.microsoft.com/office/drawing/2014/main" id="{3E11BD39-ED94-487F-A4FD-3911ABBBE4CC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6" name="Google Shape;8108;p39">
                <a:extLst>
                  <a:ext uri="{FF2B5EF4-FFF2-40B4-BE49-F238E27FC236}">
                    <a16:creationId xmlns:a16="http://schemas.microsoft.com/office/drawing/2014/main" id="{6847E076-C264-402F-9CCF-A0123C6C845A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7" name="Google Shape;8109;p39">
                <a:extLst>
                  <a:ext uri="{FF2B5EF4-FFF2-40B4-BE49-F238E27FC236}">
                    <a16:creationId xmlns:a16="http://schemas.microsoft.com/office/drawing/2014/main" id="{76764756-5B57-46CA-8C06-9AB3CF9F3391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8" name="Google Shape;8110;p39">
                <a:extLst>
                  <a:ext uri="{FF2B5EF4-FFF2-40B4-BE49-F238E27FC236}">
                    <a16:creationId xmlns:a16="http://schemas.microsoft.com/office/drawing/2014/main" id="{1FD57E11-A0B1-408B-826A-3DA314847E25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5096133-1EEA-4A48-9244-5BC1A508DDF5}"/>
              </a:ext>
            </a:extLst>
          </p:cNvPr>
          <p:cNvGrpSpPr/>
          <p:nvPr/>
        </p:nvGrpSpPr>
        <p:grpSpPr>
          <a:xfrm>
            <a:off x="4837628" y="1680384"/>
            <a:ext cx="1179199" cy="1179155"/>
            <a:chOff x="4745647" y="1982174"/>
            <a:chExt cx="1179199" cy="1179155"/>
          </a:xfrm>
        </p:grpSpPr>
        <p:sp>
          <p:nvSpPr>
            <p:cNvPr id="653" name="Google Shape;653;p22"/>
            <p:cNvSpPr/>
            <p:nvPr/>
          </p:nvSpPr>
          <p:spPr>
            <a:xfrm>
              <a:off x="4745647" y="1982174"/>
              <a:ext cx="1179199" cy="1179155"/>
            </a:xfrm>
            <a:custGeom>
              <a:avLst/>
              <a:gdLst/>
              <a:ahLst/>
              <a:cxnLst/>
              <a:rect l="l" t="t" r="r" b="b"/>
              <a:pathLst>
                <a:path w="26718" h="26717" extrusionOk="0">
                  <a:moveTo>
                    <a:pt x="13359" y="0"/>
                  </a:moveTo>
                  <a:cubicBezTo>
                    <a:pt x="5940" y="0"/>
                    <a:pt x="0" y="5940"/>
                    <a:pt x="0" y="13359"/>
                  </a:cubicBezTo>
                  <a:cubicBezTo>
                    <a:pt x="0" y="20677"/>
                    <a:pt x="5940" y="26717"/>
                    <a:pt x="13359" y="26717"/>
                  </a:cubicBezTo>
                  <a:cubicBezTo>
                    <a:pt x="20777" y="26717"/>
                    <a:pt x="26717" y="20677"/>
                    <a:pt x="26717" y="13359"/>
                  </a:cubicBezTo>
                  <a:cubicBezTo>
                    <a:pt x="26717" y="5940"/>
                    <a:pt x="20777" y="0"/>
                    <a:pt x="13359" y="0"/>
                  </a:cubicBez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4878931" y="2103096"/>
              <a:ext cx="912579" cy="918140"/>
            </a:xfrm>
            <a:custGeom>
              <a:avLst/>
              <a:gdLst/>
              <a:ahLst/>
              <a:cxnLst/>
              <a:rect l="l" t="t" r="r" b="b"/>
              <a:pathLst>
                <a:path w="20677" h="20803" extrusionOk="0">
                  <a:moveTo>
                    <a:pt x="10351" y="0"/>
                  </a:moveTo>
                  <a:cubicBezTo>
                    <a:pt x="4612" y="0"/>
                    <a:pt x="0" y="4712"/>
                    <a:pt x="0" y="10452"/>
                  </a:cubicBezTo>
                  <a:cubicBezTo>
                    <a:pt x="0" y="16191"/>
                    <a:pt x="4612" y="20802"/>
                    <a:pt x="10351" y="20802"/>
                  </a:cubicBezTo>
                  <a:cubicBezTo>
                    <a:pt x="16090" y="20802"/>
                    <a:pt x="20677" y="16191"/>
                    <a:pt x="20677" y="10452"/>
                  </a:cubicBezTo>
                  <a:cubicBezTo>
                    <a:pt x="20677" y="4712"/>
                    <a:pt x="16090" y="0"/>
                    <a:pt x="10351" y="0"/>
                  </a:cubicBez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9" name="Google Shape;8207;p39">
              <a:extLst>
                <a:ext uri="{FF2B5EF4-FFF2-40B4-BE49-F238E27FC236}">
                  <a16:creationId xmlns:a16="http://schemas.microsoft.com/office/drawing/2014/main" id="{DA114772-3AFE-43F5-B7E6-C8AD83119028}"/>
                </a:ext>
              </a:extLst>
            </p:cNvPr>
            <p:cNvGrpSpPr/>
            <p:nvPr/>
          </p:nvGrpSpPr>
          <p:grpSpPr>
            <a:xfrm>
              <a:off x="5186056" y="2402584"/>
              <a:ext cx="327823" cy="329566"/>
              <a:chOff x="-3852025" y="2771506"/>
              <a:chExt cx="291450" cy="293000"/>
            </a:xfrm>
            <a:solidFill>
              <a:srgbClr val="FFFFFF"/>
            </a:solidFill>
          </p:grpSpPr>
          <p:sp>
            <p:nvSpPr>
              <p:cNvPr id="50" name="Google Shape;8208;p39">
                <a:extLst>
                  <a:ext uri="{FF2B5EF4-FFF2-40B4-BE49-F238E27FC236}">
                    <a16:creationId xmlns:a16="http://schemas.microsoft.com/office/drawing/2014/main" id="{2299559B-1DCF-486E-B1BD-B7ACEE76BB8F}"/>
                  </a:ext>
                </a:extLst>
              </p:cNvPr>
              <p:cNvSpPr/>
              <p:nvPr/>
            </p:nvSpPr>
            <p:spPr>
              <a:xfrm>
                <a:off x="-3852025" y="2771506"/>
                <a:ext cx="291450" cy="293000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720" extrusionOk="0">
                    <a:moveTo>
                      <a:pt x="4380" y="693"/>
                    </a:moveTo>
                    <a:cubicBezTo>
                      <a:pt x="6774" y="693"/>
                      <a:pt x="8161" y="1355"/>
                      <a:pt x="8161" y="1733"/>
                    </a:cubicBezTo>
                    <a:cubicBezTo>
                      <a:pt x="8161" y="2080"/>
                      <a:pt x="6774" y="2741"/>
                      <a:pt x="4380" y="2741"/>
                    </a:cubicBezTo>
                    <a:cubicBezTo>
                      <a:pt x="1986" y="2741"/>
                      <a:pt x="599" y="2080"/>
                      <a:pt x="599" y="1733"/>
                    </a:cubicBezTo>
                    <a:cubicBezTo>
                      <a:pt x="631" y="1355"/>
                      <a:pt x="2017" y="693"/>
                      <a:pt x="4380" y="693"/>
                    </a:cubicBezTo>
                    <a:close/>
                    <a:moveTo>
                      <a:pt x="8224" y="2710"/>
                    </a:moveTo>
                    <a:lnTo>
                      <a:pt x="8224" y="4190"/>
                    </a:lnTo>
                    <a:lnTo>
                      <a:pt x="7845" y="4190"/>
                    </a:lnTo>
                    <a:cubicBezTo>
                      <a:pt x="7815" y="4189"/>
                      <a:pt x="7784" y="4189"/>
                      <a:pt x="7753" y="4189"/>
                    </a:cubicBezTo>
                    <a:cubicBezTo>
                      <a:pt x="6625" y="4189"/>
                      <a:pt x="5622" y="4748"/>
                      <a:pt x="4947" y="5545"/>
                    </a:cubicBezTo>
                    <a:cubicBezTo>
                      <a:pt x="4743" y="5555"/>
                      <a:pt x="4544" y="5560"/>
                      <a:pt x="4352" y="5560"/>
                    </a:cubicBezTo>
                    <a:cubicBezTo>
                      <a:pt x="2081" y="5560"/>
                      <a:pt x="662" y="4912"/>
                      <a:pt x="662" y="4505"/>
                    </a:cubicBezTo>
                    <a:lnTo>
                      <a:pt x="662" y="2710"/>
                    </a:lnTo>
                    <a:cubicBezTo>
                      <a:pt x="1639" y="3308"/>
                      <a:pt x="3246" y="3466"/>
                      <a:pt x="4443" y="3466"/>
                    </a:cubicBezTo>
                    <a:cubicBezTo>
                      <a:pt x="5577" y="3466"/>
                      <a:pt x="7215" y="3308"/>
                      <a:pt x="8224" y="2710"/>
                    </a:cubicBezTo>
                    <a:close/>
                    <a:moveTo>
                      <a:pt x="631" y="5514"/>
                    </a:moveTo>
                    <a:cubicBezTo>
                      <a:pt x="1639" y="6081"/>
                      <a:pt x="3309" y="6238"/>
                      <a:pt x="4474" y="6238"/>
                    </a:cubicBezTo>
                    <a:cubicBezTo>
                      <a:pt x="4222" y="6711"/>
                      <a:pt x="4065" y="7309"/>
                      <a:pt x="4065" y="7939"/>
                    </a:cubicBezTo>
                    <a:lnTo>
                      <a:pt x="4065" y="8286"/>
                    </a:lnTo>
                    <a:cubicBezTo>
                      <a:pt x="1860" y="8223"/>
                      <a:pt x="631" y="7624"/>
                      <a:pt x="631" y="7278"/>
                    </a:cubicBezTo>
                    <a:lnTo>
                      <a:pt x="631" y="5514"/>
                    </a:lnTo>
                    <a:close/>
                    <a:moveTo>
                      <a:pt x="631" y="8223"/>
                    </a:moveTo>
                    <a:cubicBezTo>
                      <a:pt x="1576" y="8759"/>
                      <a:pt x="3120" y="8979"/>
                      <a:pt x="4222" y="8979"/>
                    </a:cubicBezTo>
                    <a:cubicBezTo>
                      <a:pt x="4474" y="9798"/>
                      <a:pt x="4947" y="10460"/>
                      <a:pt x="5609" y="10964"/>
                    </a:cubicBezTo>
                    <a:cubicBezTo>
                      <a:pt x="5199" y="11005"/>
                      <a:pt x="4802" y="11024"/>
                      <a:pt x="4424" y="11024"/>
                    </a:cubicBezTo>
                    <a:cubicBezTo>
                      <a:pt x="2216" y="11024"/>
                      <a:pt x="631" y="10391"/>
                      <a:pt x="631" y="9987"/>
                    </a:cubicBezTo>
                    <a:lnTo>
                      <a:pt x="631" y="8223"/>
                    </a:lnTo>
                    <a:close/>
                    <a:moveTo>
                      <a:pt x="7814" y="4852"/>
                    </a:moveTo>
                    <a:cubicBezTo>
                      <a:pt x="9515" y="4852"/>
                      <a:pt x="10933" y="6238"/>
                      <a:pt x="10933" y="7939"/>
                    </a:cubicBezTo>
                    <a:cubicBezTo>
                      <a:pt x="10964" y="9641"/>
                      <a:pt x="9547" y="11027"/>
                      <a:pt x="7814" y="11027"/>
                    </a:cubicBezTo>
                    <a:cubicBezTo>
                      <a:pt x="6113" y="11027"/>
                      <a:pt x="4726" y="9641"/>
                      <a:pt x="4726" y="7939"/>
                    </a:cubicBezTo>
                    <a:cubicBezTo>
                      <a:pt x="4726" y="6238"/>
                      <a:pt x="6113" y="4852"/>
                      <a:pt x="7814" y="4852"/>
                    </a:cubicBezTo>
                    <a:close/>
                    <a:moveTo>
                      <a:pt x="4411" y="0"/>
                    </a:moveTo>
                    <a:cubicBezTo>
                      <a:pt x="3277" y="0"/>
                      <a:pt x="2206" y="158"/>
                      <a:pt x="1418" y="410"/>
                    </a:cubicBezTo>
                    <a:cubicBezTo>
                      <a:pt x="253" y="819"/>
                      <a:pt x="1" y="1323"/>
                      <a:pt x="1" y="1733"/>
                    </a:cubicBezTo>
                    <a:lnTo>
                      <a:pt x="1" y="9987"/>
                    </a:lnTo>
                    <a:cubicBezTo>
                      <a:pt x="1" y="10334"/>
                      <a:pt x="253" y="10901"/>
                      <a:pt x="1418" y="11279"/>
                    </a:cubicBezTo>
                    <a:cubicBezTo>
                      <a:pt x="2269" y="11562"/>
                      <a:pt x="3309" y="11720"/>
                      <a:pt x="4411" y="11720"/>
                    </a:cubicBezTo>
                    <a:cubicBezTo>
                      <a:pt x="5199" y="11720"/>
                      <a:pt x="5955" y="11657"/>
                      <a:pt x="6617" y="11531"/>
                    </a:cubicBezTo>
                    <a:cubicBezTo>
                      <a:pt x="7026" y="11657"/>
                      <a:pt x="7404" y="11720"/>
                      <a:pt x="7845" y="11720"/>
                    </a:cubicBezTo>
                    <a:cubicBezTo>
                      <a:pt x="9925" y="11720"/>
                      <a:pt x="11658" y="10019"/>
                      <a:pt x="11658" y="7939"/>
                    </a:cubicBezTo>
                    <a:cubicBezTo>
                      <a:pt x="11626" y="6175"/>
                      <a:pt x="10397" y="4757"/>
                      <a:pt x="8822" y="4316"/>
                    </a:cubicBezTo>
                    <a:lnTo>
                      <a:pt x="8822" y="1733"/>
                    </a:lnTo>
                    <a:cubicBezTo>
                      <a:pt x="8822" y="1355"/>
                      <a:pt x="8602" y="819"/>
                      <a:pt x="7404" y="410"/>
                    </a:cubicBezTo>
                    <a:cubicBezTo>
                      <a:pt x="6585" y="158"/>
                      <a:pt x="5514" y="0"/>
                      <a:pt x="44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51" name="Google Shape;8209;p39">
                <a:extLst>
                  <a:ext uri="{FF2B5EF4-FFF2-40B4-BE49-F238E27FC236}">
                    <a16:creationId xmlns:a16="http://schemas.microsoft.com/office/drawing/2014/main" id="{7FB78667-5390-4EDE-B631-712BEEE92E65}"/>
                  </a:ext>
                </a:extLst>
              </p:cNvPr>
              <p:cNvSpPr/>
              <p:nvPr/>
            </p:nvSpPr>
            <p:spPr>
              <a:xfrm>
                <a:off x="-3707100" y="2937425"/>
                <a:ext cx="10320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711" extrusionOk="0">
                    <a:moveTo>
                      <a:pt x="3785" y="1"/>
                    </a:moveTo>
                    <a:cubicBezTo>
                      <a:pt x="3695" y="1"/>
                      <a:pt x="3608" y="32"/>
                      <a:pt x="3561" y="95"/>
                    </a:cubicBezTo>
                    <a:lnTo>
                      <a:pt x="1733" y="1923"/>
                    </a:lnTo>
                    <a:lnTo>
                      <a:pt x="599" y="757"/>
                    </a:lnTo>
                    <a:cubicBezTo>
                      <a:pt x="536" y="710"/>
                      <a:pt x="450" y="686"/>
                      <a:pt x="363" y="686"/>
                    </a:cubicBezTo>
                    <a:cubicBezTo>
                      <a:pt x="276" y="686"/>
                      <a:pt x="190" y="710"/>
                      <a:pt x="127" y="757"/>
                    </a:cubicBezTo>
                    <a:cubicBezTo>
                      <a:pt x="1" y="883"/>
                      <a:pt x="1" y="1135"/>
                      <a:pt x="127" y="1229"/>
                    </a:cubicBezTo>
                    <a:lnTo>
                      <a:pt x="1513" y="2616"/>
                    </a:lnTo>
                    <a:cubicBezTo>
                      <a:pt x="1560" y="2679"/>
                      <a:pt x="1647" y="2710"/>
                      <a:pt x="1737" y="2710"/>
                    </a:cubicBezTo>
                    <a:cubicBezTo>
                      <a:pt x="1828" y="2710"/>
                      <a:pt x="1922" y="2679"/>
                      <a:pt x="1985" y="2616"/>
                    </a:cubicBezTo>
                    <a:lnTo>
                      <a:pt x="4033" y="568"/>
                    </a:lnTo>
                    <a:cubicBezTo>
                      <a:pt x="4128" y="442"/>
                      <a:pt x="4128" y="221"/>
                      <a:pt x="4033" y="95"/>
                    </a:cubicBezTo>
                    <a:cubicBezTo>
                      <a:pt x="3970" y="32"/>
                      <a:pt x="3876" y="1"/>
                      <a:pt x="37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75EB132-ACB4-49C7-BA0F-57940FB2ACF2}"/>
              </a:ext>
            </a:extLst>
          </p:cNvPr>
          <p:cNvGrpSpPr/>
          <p:nvPr/>
        </p:nvGrpSpPr>
        <p:grpSpPr>
          <a:xfrm>
            <a:off x="3207939" y="1695630"/>
            <a:ext cx="1180302" cy="1179155"/>
            <a:chOff x="2942470" y="1695630"/>
            <a:chExt cx="1180302" cy="117915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B877031-27D2-443E-9117-1FD869484A9A}"/>
                </a:ext>
              </a:extLst>
            </p:cNvPr>
            <p:cNvGrpSpPr/>
            <p:nvPr/>
          </p:nvGrpSpPr>
          <p:grpSpPr>
            <a:xfrm>
              <a:off x="2942470" y="1695630"/>
              <a:ext cx="1180302" cy="1179155"/>
              <a:chOff x="3219197" y="1982174"/>
              <a:chExt cx="1180302" cy="1179155"/>
            </a:xfrm>
          </p:grpSpPr>
          <p:sp>
            <p:nvSpPr>
              <p:cNvPr id="651" name="Google Shape;651;p22"/>
              <p:cNvSpPr/>
              <p:nvPr/>
            </p:nvSpPr>
            <p:spPr>
              <a:xfrm>
                <a:off x="3219197" y="1982174"/>
                <a:ext cx="1180302" cy="1179155"/>
              </a:xfrm>
              <a:custGeom>
                <a:avLst/>
                <a:gdLst/>
                <a:ahLst/>
                <a:cxnLst/>
                <a:rect l="l" t="t" r="r" b="b"/>
                <a:pathLst>
                  <a:path w="26743" h="26717" extrusionOk="0">
                    <a:moveTo>
                      <a:pt x="13384" y="0"/>
                    </a:moveTo>
                    <a:cubicBezTo>
                      <a:pt x="5965" y="0"/>
                      <a:pt x="0" y="5940"/>
                      <a:pt x="0" y="13359"/>
                    </a:cubicBezTo>
                    <a:cubicBezTo>
                      <a:pt x="0" y="20677"/>
                      <a:pt x="5965" y="26717"/>
                      <a:pt x="13384" y="26717"/>
                    </a:cubicBezTo>
                    <a:cubicBezTo>
                      <a:pt x="20803" y="26717"/>
                      <a:pt x="26742" y="20677"/>
                      <a:pt x="26742" y="13359"/>
                    </a:cubicBezTo>
                    <a:cubicBezTo>
                      <a:pt x="26742" y="5940"/>
                      <a:pt x="20803" y="0"/>
                      <a:pt x="133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2"/>
              <p:cNvSpPr/>
              <p:nvPr/>
            </p:nvSpPr>
            <p:spPr>
              <a:xfrm>
                <a:off x="3353054" y="2110470"/>
                <a:ext cx="912579" cy="918140"/>
              </a:xfrm>
              <a:custGeom>
                <a:avLst/>
                <a:gdLst/>
                <a:ahLst/>
                <a:cxnLst/>
                <a:rect l="l" t="t" r="r" b="b"/>
                <a:pathLst>
                  <a:path w="20677" h="20803" extrusionOk="0">
                    <a:moveTo>
                      <a:pt x="10351" y="0"/>
                    </a:moveTo>
                    <a:cubicBezTo>
                      <a:pt x="4612" y="0"/>
                      <a:pt x="0" y="4712"/>
                      <a:pt x="0" y="10452"/>
                    </a:cubicBezTo>
                    <a:cubicBezTo>
                      <a:pt x="0" y="16191"/>
                      <a:pt x="4612" y="20802"/>
                      <a:pt x="10351" y="20802"/>
                    </a:cubicBezTo>
                    <a:cubicBezTo>
                      <a:pt x="16090" y="20802"/>
                      <a:pt x="20677" y="16191"/>
                      <a:pt x="20677" y="10452"/>
                    </a:cubicBezTo>
                    <a:cubicBezTo>
                      <a:pt x="20677" y="4712"/>
                      <a:pt x="16090" y="0"/>
                      <a:pt x="10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6" name="Google Shape;4269;p30">
              <a:extLst>
                <a:ext uri="{FF2B5EF4-FFF2-40B4-BE49-F238E27FC236}">
                  <a16:creationId xmlns:a16="http://schemas.microsoft.com/office/drawing/2014/main" id="{8D78938F-55E7-465D-8197-3E9CE8C74884}"/>
                </a:ext>
              </a:extLst>
            </p:cNvPr>
            <p:cNvGrpSpPr/>
            <p:nvPr/>
          </p:nvGrpSpPr>
          <p:grpSpPr>
            <a:xfrm>
              <a:off x="3308763" y="2143935"/>
              <a:ext cx="463077" cy="243283"/>
              <a:chOff x="2080675" y="352325"/>
              <a:chExt cx="485000" cy="254800"/>
            </a:xfrm>
            <a:solidFill>
              <a:srgbClr val="FFFFFF"/>
            </a:solidFill>
          </p:grpSpPr>
          <p:sp>
            <p:nvSpPr>
              <p:cNvPr id="57" name="Google Shape;4270;p30">
                <a:extLst>
                  <a:ext uri="{FF2B5EF4-FFF2-40B4-BE49-F238E27FC236}">
                    <a16:creationId xmlns:a16="http://schemas.microsoft.com/office/drawing/2014/main" id="{26FFCA2E-A835-43DB-B9A8-9AC555258F4F}"/>
                  </a:ext>
                </a:extLst>
              </p:cNvPr>
              <p:cNvSpPr/>
              <p:nvPr/>
            </p:nvSpPr>
            <p:spPr>
              <a:xfrm>
                <a:off x="2080675" y="352325"/>
                <a:ext cx="485000" cy="254800"/>
              </a:xfrm>
              <a:custGeom>
                <a:avLst/>
                <a:gdLst/>
                <a:ahLst/>
                <a:cxnLst/>
                <a:rect l="l" t="t" r="r" b="b"/>
                <a:pathLst>
                  <a:path w="19400" h="10192" extrusionOk="0">
                    <a:moveTo>
                      <a:pt x="5514" y="2183"/>
                    </a:moveTo>
                    <a:cubicBezTo>
                      <a:pt x="4291" y="3932"/>
                      <a:pt x="4291" y="6254"/>
                      <a:pt x="5514" y="8002"/>
                    </a:cubicBezTo>
                    <a:cubicBezTo>
                      <a:pt x="4858" y="7685"/>
                      <a:pt x="4230" y="7320"/>
                      <a:pt x="3632" y="6909"/>
                    </a:cubicBezTo>
                    <a:cubicBezTo>
                      <a:pt x="2841" y="6368"/>
                      <a:pt x="2099" y="5762"/>
                      <a:pt x="1410" y="5097"/>
                    </a:cubicBezTo>
                    <a:cubicBezTo>
                      <a:pt x="2071" y="4454"/>
                      <a:pt x="3572" y="3126"/>
                      <a:pt x="5514" y="2183"/>
                    </a:cubicBezTo>
                    <a:close/>
                    <a:moveTo>
                      <a:pt x="13865" y="2171"/>
                    </a:moveTo>
                    <a:cubicBezTo>
                      <a:pt x="14527" y="2491"/>
                      <a:pt x="15167" y="2866"/>
                      <a:pt x="15774" y="3283"/>
                    </a:cubicBezTo>
                    <a:cubicBezTo>
                      <a:pt x="16562" y="3823"/>
                      <a:pt x="17304" y="4430"/>
                      <a:pt x="17996" y="5094"/>
                    </a:cubicBezTo>
                    <a:cubicBezTo>
                      <a:pt x="17307" y="5759"/>
                      <a:pt x="16565" y="6365"/>
                      <a:pt x="15774" y="6909"/>
                    </a:cubicBezTo>
                    <a:cubicBezTo>
                      <a:pt x="15167" y="7326"/>
                      <a:pt x="14530" y="7697"/>
                      <a:pt x="13865" y="8017"/>
                    </a:cubicBezTo>
                    <a:cubicBezTo>
                      <a:pt x="15097" y="6263"/>
                      <a:pt x="15097" y="3926"/>
                      <a:pt x="13865" y="2171"/>
                    </a:cubicBezTo>
                    <a:close/>
                    <a:moveTo>
                      <a:pt x="9801" y="1133"/>
                    </a:moveTo>
                    <a:cubicBezTo>
                      <a:pt x="11948" y="1190"/>
                      <a:pt x="13657" y="2947"/>
                      <a:pt x="13657" y="5091"/>
                    </a:cubicBezTo>
                    <a:cubicBezTo>
                      <a:pt x="13657" y="7238"/>
                      <a:pt x="11948" y="8995"/>
                      <a:pt x="9801" y="9053"/>
                    </a:cubicBezTo>
                    <a:lnTo>
                      <a:pt x="9566" y="9053"/>
                    </a:lnTo>
                    <a:cubicBezTo>
                      <a:pt x="7431" y="8983"/>
                      <a:pt x="5734" y="7232"/>
                      <a:pt x="5728" y="5094"/>
                    </a:cubicBezTo>
                    <a:cubicBezTo>
                      <a:pt x="5731" y="2947"/>
                      <a:pt x="7440" y="1190"/>
                      <a:pt x="9587" y="1133"/>
                    </a:cubicBezTo>
                    <a:close/>
                    <a:moveTo>
                      <a:pt x="9557" y="0"/>
                    </a:moveTo>
                    <a:cubicBezTo>
                      <a:pt x="7440" y="37"/>
                      <a:pt x="5166" y="852"/>
                      <a:pt x="2965" y="2362"/>
                    </a:cubicBezTo>
                    <a:cubicBezTo>
                      <a:pt x="1283" y="3518"/>
                      <a:pt x="239" y="4665"/>
                      <a:pt x="196" y="4714"/>
                    </a:cubicBezTo>
                    <a:cubicBezTo>
                      <a:pt x="0" y="4928"/>
                      <a:pt x="0" y="5257"/>
                      <a:pt x="196" y="5472"/>
                    </a:cubicBezTo>
                    <a:cubicBezTo>
                      <a:pt x="239" y="5523"/>
                      <a:pt x="1283" y="6670"/>
                      <a:pt x="2965" y="7827"/>
                    </a:cubicBezTo>
                    <a:cubicBezTo>
                      <a:pt x="5166" y="9337"/>
                      <a:pt x="7440" y="10149"/>
                      <a:pt x="9557" y="10188"/>
                    </a:cubicBezTo>
                    <a:cubicBezTo>
                      <a:pt x="9602" y="10188"/>
                      <a:pt x="9647" y="10191"/>
                      <a:pt x="9692" y="10191"/>
                    </a:cubicBezTo>
                    <a:lnTo>
                      <a:pt x="9717" y="10191"/>
                    </a:lnTo>
                    <a:cubicBezTo>
                      <a:pt x="11869" y="10185"/>
                      <a:pt x="14194" y="9367"/>
                      <a:pt x="16435" y="7827"/>
                    </a:cubicBezTo>
                    <a:cubicBezTo>
                      <a:pt x="18120" y="6670"/>
                      <a:pt x="19161" y="5523"/>
                      <a:pt x="19207" y="5475"/>
                    </a:cubicBezTo>
                    <a:cubicBezTo>
                      <a:pt x="19400" y="5257"/>
                      <a:pt x="19400" y="4931"/>
                      <a:pt x="19207" y="4714"/>
                    </a:cubicBezTo>
                    <a:cubicBezTo>
                      <a:pt x="19161" y="4665"/>
                      <a:pt x="18120" y="3521"/>
                      <a:pt x="16435" y="2365"/>
                    </a:cubicBezTo>
                    <a:cubicBezTo>
                      <a:pt x="14191" y="822"/>
                      <a:pt x="11869" y="6"/>
                      <a:pt x="97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dirty="0">
                  <a:solidFill>
                    <a:srgbClr val="435D74"/>
                  </a:solidFill>
                </a:endParaRPr>
              </a:p>
            </p:txBody>
          </p:sp>
          <p:sp>
            <p:nvSpPr>
              <p:cNvPr id="58" name="Google Shape;4271;p30">
                <a:extLst>
                  <a:ext uri="{FF2B5EF4-FFF2-40B4-BE49-F238E27FC236}">
                    <a16:creationId xmlns:a16="http://schemas.microsoft.com/office/drawing/2014/main" id="{2D0B5684-B2BD-4E3F-8401-C1EAF4871449}"/>
                  </a:ext>
                </a:extLst>
              </p:cNvPr>
              <p:cNvSpPr/>
              <p:nvPr/>
            </p:nvSpPr>
            <p:spPr>
              <a:xfrm>
                <a:off x="2246650" y="408900"/>
                <a:ext cx="1470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883" h="5664" extrusionOk="0">
                    <a:moveTo>
                      <a:pt x="3054" y="1132"/>
                    </a:moveTo>
                    <a:cubicBezTo>
                      <a:pt x="3495" y="1132"/>
                      <a:pt x="3930" y="1304"/>
                      <a:pt x="4255" y="1630"/>
                    </a:cubicBezTo>
                    <a:cubicBezTo>
                      <a:pt x="4738" y="2116"/>
                      <a:pt x="4886" y="2846"/>
                      <a:pt x="4624" y="3480"/>
                    </a:cubicBezTo>
                    <a:cubicBezTo>
                      <a:pt x="4358" y="4115"/>
                      <a:pt x="3739" y="4531"/>
                      <a:pt x="3053" y="4531"/>
                    </a:cubicBezTo>
                    <a:cubicBezTo>
                      <a:pt x="2114" y="4528"/>
                      <a:pt x="1357" y="3770"/>
                      <a:pt x="1353" y="2831"/>
                    </a:cubicBezTo>
                    <a:cubicBezTo>
                      <a:pt x="1353" y="2143"/>
                      <a:pt x="1767" y="1524"/>
                      <a:pt x="2404" y="1261"/>
                    </a:cubicBezTo>
                    <a:cubicBezTo>
                      <a:pt x="2614" y="1174"/>
                      <a:pt x="2835" y="1132"/>
                      <a:pt x="3054" y="1132"/>
                    </a:cubicBezTo>
                    <a:close/>
                    <a:moveTo>
                      <a:pt x="3053" y="1"/>
                    </a:moveTo>
                    <a:cubicBezTo>
                      <a:pt x="2316" y="1"/>
                      <a:pt x="1593" y="288"/>
                      <a:pt x="1052" y="829"/>
                    </a:cubicBezTo>
                    <a:cubicBezTo>
                      <a:pt x="242" y="1639"/>
                      <a:pt x="1" y="2855"/>
                      <a:pt x="439" y="3915"/>
                    </a:cubicBezTo>
                    <a:cubicBezTo>
                      <a:pt x="876" y="4972"/>
                      <a:pt x="1909" y="5663"/>
                      <a:pt x="3053" y="5663"/>
                    </a:cubicBezTo>
                    <a:cubicBezTo>
                      <a:pt x="4614" y="5660"/>
                      <a:pt x="5883" y="4395"/>
                      <a:pt x="5883" y="2831"/>
                    </a:cubicBezTo>
                    <a:cubicBezTo>
                      <a:pt x="5883" y="1687"/>
                      <a:pt x="5194" y="654"/>
                      <a:pt x="4137" y="216"/>
                    </a:cubicBezTo>
                    <a:cubicBezTo>
                      <a:pt x="3786" y="71"/>
                      <a:pt x="3418" y="1"/>
                      <a:pt x="30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dirty="0">
                  <a:solidFill>
                    <a:srgbClr val="435D74"/>
                  </a:solidFill>
                </a:endParaRPr>
              </a:p>
            </p:txBody>
          </p:sp>
        </p:grp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BFA1390-9FF9-4349-A454-66304DB79F92}"/>
              </a:ext>
            </a:extLst>
          </p:cNvPr>
          <p:cNvCxnSpPr>
            <a:cxnSpLocks/>
          </p:cNvCxnSpPr>
          <p:nvPr/>
        </p:nvCxnSpPr>
        <p:spPr>
          <a:xfrm>
            <a:off x="-563634" y="2219632"/>
            <a:ext cx="2239488" cy="0"/>
          </a:xfrm>
          <a:prstGeom prst="line">
            <a:avLst/>
          </a:prstGeom>
          <a:ln w="28575">
            <a:solidFill>
              <a:srgbClr val="F541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5038095" y="1042274"/>
            <a:ext cx="3294300" cy="156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Project Description</a:t>
            </a:r>
            <a:endParaRPr sz="3200" dirty="0"/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"/>
          </p:nvPr>
        </p:nvSpPr>
        <p:spPr>
          <a:xfrm>
            <a:off x="811605" y="1713446"/>
            <a:ext cx="4020300" cy="29085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15000"/>
              </a:lnSpc>
              <a:spcAft>
                <a:spcPts val="1000"/>
              </a:spcAft>
            </a:pPr>
            <a:r>
              <a:rPr lang="en-US" sz="1400" dirty="0"/>
              <a:t>As and when a customer buys something or proceeds for the payment, his/her image will be captured using webcam and will be stored in unknown folder. By this time </a:t>
            </a:r>
            <a:r>
              <a:rPr lang="en-US" sz="1400" dirty="0">
                <a:solidFill>
                  <a:srgbClr val="F54132"/>
                </a:solidFill>
              </a:rPr>
              <a:t>ML Models</a:t>
            </a:r>
            <a:r>
              <a:rPr lang="en-US" sz="1400" dirty="0"/>
              <a:t> will be activated and it would predict </a:t>
            </a:r>
            <a:r>
              <a:rPr lang="en-US" sz="1400" dirty="0">
                <a:solidFill>
                  <a:srgbClr val="F54132"/>
                </a:solidFill>
              </a:rPr>
              <a:t>Gender</a:t>
            </a:r>
            <a:r>
              <a:rPr lang="en-US" sz="1400" dirty="0"/>
              <a:t>, </a:t>
            </a:r>
            <a:r>
              <a:rPr lang="en-US" sz="1400" dirty="0">
                <a:solidFill>
                  <a:srgbClr val="F54132"/>
                </a:solidFill>
              </a:rPr>
              <a:t>Age</a:t>
            </a:r>
            <a:r>
              <a:rPr lang="en-US" sz="1400" dirty="0"/>
              <a:t> and </a:t>
            </a:r>
            <a:r>
              <a:rPr lang="en-US" sz="1400" dirty="0">
                <a:solidFill>
                  <a:srgbClr val="F54132"/>
                </a:solidFill>
              </a:rPr>
              <a:t>Sentiments</a:t>
            </a:r>
            <a:r>
              <a:rPr lang="en-US" sz="1400" dirty="0"/>
              <a:t> of the customers.</a:t>
            </a: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</a:pPr>
            <a:r>
              <a:rPr lang="en-US" dirty="0"/>
              <a:t>That captured image will now be compared with the already existing images of few customers that are stored in known folder and then update the database accordingly. 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26776526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503;p19">
            <a:extLst>
              <a:ext uri="{FF2B5EF4-FFF2-40B4-BE49-F238E27FC236}">
                <a16:creationId xmlns:a16="http://schemas.microsoft.com/office/drawing/2014/main" id="{8A8834E7-1E47-40E4-9358-A518878469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6057058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Project Briefing</a:t>
            </a:r>
            <a:endParaRPr dirty="0"/>
          </a:p>
        </p:txBody>
      </p:sp>
      <p:cxnSp>
        <p:nvCxnSpPr>
          <p:cNvPr id="31" name="Google Shape;416;p16">
            <a:extLst>
              <a:ext uri="{FF2B5EF4-FFF2-40B4-BE49-F238E27FC236}">
                <a16:creationId xmlns:a16="http://schemas.microsoft.com/office/drawing/2014/main" id="{940B3766-0EC7-4025-BA50-DF85F86037B3}"/>
              </a:ext>
            </a:extLst>
          </p:cNvPr>
          <p:cNvCxnSpPr>
            <a:cxnSpLocks/>
          </p:cNvCxnSpPr>
          <p:nvPr/>
        </p:nvCxnSpPr>
        <p:spPr>
          <a:xfrm flipV="1">
            <a:off x="2850675" y="2699105"/>
            <a:ext cx="6293325" cy="17034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73" name="Google Shape;420;p16">
            <a:extLst>
              <a:ext uri="{FF2B5EF4-FFF2-40B4-BE49-F238E27FC236}">
                <a16:creationId xmlns:a16="http://schemas.microsoft.com/office/drawing/2014/main" id="{DE78968B-396A-441F-88AC-1D9D35D3E08A}"/>
              </a:ext>
            </a:extLst>
          </p:cNvPr>
          <p:cNvCxnSpPr>
            <a:stCxn id="75" idx="0"/>
          </p:cNvCxnSpPr>
          <p:nvPr/>
        </p:nvCxnSpPr>
        <p:spPr>
          <a:xfrm rot="10800000">
            <a:off x="2489236" y="2028658"/>
            <a:ext cx="0" cy="388191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74" name="Google Shape;422;p16">
            <a:extLst>
              <a:ext uri="{FF2B5EF4-FFF2-40B4-BE49-F238E27FC236}">
                <a16:creationId xmlns:a16="http://schemas.microsoft.com/office/drawing/2014/main" id="{1213BE51-B4EB-4ADA-8972-F3B343CD32B3}"/>
              </a:ext>
            </a:extLst>
          </p:cNvPr>
          <p:cNvSpPr/>
          <p:nvPr/>
        </p:nvSpPr>
        <p:spPr>
          <a:xfrm>
            <a:off x="2092954" y="2315606"/>
            <a:ext cx="792400" cy="79246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421;p16">
            <a:extLst>
              <a:ext uri="{FF2B5EF4-FFF2-40B4-BE49-F238E27FC236}">
                <a16:creationId xmlns:a16="http://schemas.microsoft.com/office/drawing/2014/main" id="{642C22C7-5EA7-4BF0-87FE-47744AC104DE}"/>
              </a:ext>
            </a:extLst>
          </p:cNvPr>
          <p:cNvSpPr/>
          <p:nvPr/>
        </p:nvSpPr>
        <p:spPr>
          <a:xfrm>
            <a:off x="2194186" y="2416849"/>
            <a:ext cx="590100" cy="590150"/>
          </a:xfrm>
          <a:prstGeom prst="ellipse">
            <a:avLst/>
          </a:pr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70" name="Google Shape;424;p16">
            <a:extLst>
              <a:ext uri="{FF2B5EF4-FFF2-40B4-BE49-F238E27FC236}">
                <a16:creationId xmlns:a16="http://schemas.microsoft.com/office/drawing/2014/main" id="{4FA462FD-D3E9-45F5-BB65-600290BA6E28}"/>
              </a:ext>
            </a:extLst>
          </p:cNvPr>
          <p:cNvCxnSpPr>
            <a:stCxn id="72" idx="4"/>
          </p:cNvCxnSpPr>
          <p:nvPr/>
        </p:nvCxnSpPr>
        <p:spPr>
          <a:xfrm>
            <a:off x="4094767" y="3006999"/>
            <a:ext cx="0" cy="349943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71" name="Google Shape;426;p16">
            <a:extLst>
              <a:ext uri="{FF2B5EF4-FFF2-40B4-BE49-F238E27FC236}">
                <a16:creationId xmlns:a16="http://schemas.microsoft.com/office/drawing/2014/main" id="{F64AD2D1-3E04-4E75-8F3E-FB39227812A4}"/>
              </a:ext>
            </a:extLst>
          </p:cNvPr>
          <p:cNvSpPr/>
          <p:nvPr/>
        </p:nvSpPr>
        <p:spPr>
          <a:xfrm>
            <a:off x="3698485" y="2315606"/>
            <a:ext cx="792400" cy="79246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425;p16">
            <a:extLst>
              <a:ext uri="{FF2B5EF4-FFF2-40B4-BE49-F238E27FC236}">
                <a16:creationId xmlns:a16="http://schemas.microsoft.com/office/drawing/2014/main" id="{9BF4726E-233A-462F-86E3-2FB81D9444E7}"/>
              </a:ext>
            </a:extLst>
          </p:cNvPr>
          <p:cNvSpPr/>
          <p:nvPr/>
        </p:nvSpPr>
        <p:spPr>
          <a:xfrm>
            <a:off x="3799717" y="2416849"/>
            <a:ext cx="590100" cy="590150"/>
          </a:xfrm>
          <a:prstGeom prst="ellipse">
            <a:avLst/>
          </a:pr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9" name="Google Shape;428;p16">
            <a:extLst>
              <a:ext uri="{FF2B5EF4-FFF2-40B4-BE49-F238E27FC236}">
                <a16:creationId xmlns:a16="http://schemas.microsoft.com/office/drawing/2014/main" id="{2BF2CF81-9AB2-44CD-AB52-1711CF76DCC8}"/>
              </a:ext>
            </a:extLst>
          </p:cNvPr>
          <p:cNvCxnSpPr>
            <a:stCxn id="41" idx="0"/>
          </p:cNvCxnSpPr>
          <p:nvPr/>
        </p:nvCxnSpPr>
        <p:spPr>
          <a:xfrm rot="10800000">
            <a:off x="5700297" y="2028658"/>
            <a:ext cx="0" cy="388191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40" name="Google Shape;430;p16">
            <a:extLst>
              <a:ext uri="{FF2B5EF4-FFF2-40B4-BE49-F238E27FC236}">
                <a16:creationId xmlns:a16="http://schemas.microsoft.com/office/drawing/2014/main" id="{D3FD9C7F-C2C9-4292-AE50-AB4C84869860}"/>
              </a:ext>
            </a:extLst>
          </p:cNvPr>
          <p:cNvSpPr/>
          <p:nvPr/>
        </p:nvSpPr>
        <p:spPr>
          <a:xfrm>
            <a:off x="5304015" y="2315606"/>
            <a:ext cx="792400" cy="79246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29;p16">
            <a:extLst>
              <a:ext uri="{FF2B5EF4-FFF2-40B4-BE49-F238E27FC236}">
                <a16:creationId xmlns:a16="http://schemas.microsoft.com/office/drawing/2014/main" id="{4A520B63-DF2B-4659-8516-BF3C0F8BED25}"/>
              </a:ext>
            </a:extLst>
          </p:cNvPr>
          <p:cNvSpPr/>
          <p:nvPr/>
        </p:nvSpPr>
        <p:spPr>
          <a:xfrm>
            <a:off x="5405247" y="2416849"/>
            <a:ext cx="590100" cy="590150"/>
          </a:xfrm>
          <a:prstGeom prst="ellipse">
            <a:avLst/>
          </a:pr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6" name="Google Shape;432;p16">
            <a:extLst>
              <a:ext uri="{FF2B5EF4-FFF2-40B4-BE49-F238E27FC236}">
                <a16:creationId xmlns:a16="http://schemas.microsoft.com/office/drawing/2014/main" id="{7820355F-253E-45F2-A735-A3840A096C17}"/>
              </a:ext>
            </a:extLst>
          </p:cNvPr>
          <p:cNvCxnSpPr>
            <a:stCxn id="38" idx="4"/>
          </p:cNvCxnSpPr>
          <p:nvPr/>
        </p:nvCxnSpPr>
        <p:spPr>
          <a:xfrm>
            <a:off x="7305828" y="3006999"/>
            <a:ext cx="0" cy="349943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37" name="Google Shape;434;p16">
            <a:extLst>
              <a:ext uri="{FF2B5EF4-FFF2-40B4-BE49-F238E27FC236}">
                <a16:creationId xmlns:a16="http://schemas.microsoft.com/office/drawing/2014/main" id="{BBC371D7-24A9-44E5-86C7-729B7D9F9460}"/>
              </a:ext>
            </a:extLst>
          </p:cNvPr>
          <p:cNvSpPr/>
          <p:nvPr/>
        </p:nvSpPr>
        <p:spPr>
          <a:xfrm>
            <a:off x="6909546" y="2315606"/>
            <a:ext cx="792400" cy="79246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433;p16">
            <a:extLst>
              <a:ext uri="{FF2B5EF4-FFF2-40B4-BE49-F238E27FC236}">
                <a16:creationId xmlns:a16="http://schemas.microsoft.com/office/drawing/2014/main" id="{88A3B802-76F3-49F9-B824-FD66E59093E6}"/>
              </a:ext>
            </a:extLst>
          </p:cNvPr>
          <p:cNvSpPr/>
          <p:nvPr/>
        </p:nvSpPr>
        <p:spPr>
          <a:xfrm>
            <a:off x="7010778" y="2416849"/>
            <a:ext cx="590100" cy="590150"/>
          </a:xfrm>
          <a:prstGeom prst="ellipse">
            <a:avLst/>
          </a:pr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417;p16">
            <a:extLst>
              <a:ext uri="{FF2B5EF4-FFF2-40B4-BE49-F238E27FC236}">
                <a16:creationId xmlns:a16="http://schemas.microsoft.com/office/drawing/2014/main" id="{4F93DC31-89F1-4155-8FB9-D2AAE4E64FF7}"/>
              </a:ext>
            </a:extLst>
          </p:cNvPr>
          <p:cNvSpPr txBox="1">
            <a:spLocks/>
          </p:cNvSpPr>
          <p:nvPr/>
        </p:nvSpPr>
        <p:spPr>
          <a:xfrm>
            <a:off x="2137575" y="2482611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77" name="Google Shape;435;p16">
            <a:extLst>
              <a:ext uri="{FF2B5EF4-FFF2-40B4-BE49-F238E27FC236}">
                <a16:creationId xmlns:a16="http://schemas.microsoft.com/office/drawing/2014/main" id="{6910A869-C02E-489F-BFAC-0F230D9F4065}"/>
              </a:ext>
            </a:extLst>
          </p:cNvPr>
          <p:cNvSpPr txBox="1">
            <a:spLocks/>
          </p:cNvSpPr>
          <p:nvPr/>
        </p:nvSpPr>
        <p:spPr>
          <a:xfrm>
            <a:off x="3738354" y="2470059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78" name="Google Shape;436;p16">
            <a:extLst>
              <a:ext uri="{FF2B5EF4-FFF2-40B4-BE49-F238E27FC236}">
                <a16:creationId xmlns:a16="http://schemas.microsoft.com/office/drawing/2014/main" id="{81F18B26-E287-4FC3-A543-62F3BA922A8F}"/>
              </a:ext>
            </a:extLst>
          </p:cNvPr>
          <p:cNvSpPr txBox="1">
            <a:spLocks/>
          </p:cNvSpPr>
          <p:nvPr/>
        </p:nvSpPr>
        <p:spPr>
          <a:xfrm>
            <a:off x="5343958" y="2482611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79" name="Google Shape;418;p16">
            <a:extLst>
              <a:ext uri="{FF2B5EF4-FFF2-40B4-BE49-F238E27FC236}">
                <a16:creationId xmlns:a16="http://schemas.microsoft.com/office/drawing/2014/main" id="{6DCE8166-2D6E-4C17-9047-A2C8407A6ED8}"/>
              </a:ext>
            </a:extLst>
          </p:cNvPr>
          <p:cNvSpPr txBox="1">
            <a:spLocks/>
          </p:cNvSpPr>
          <p:nvPr/>
        </p:nvSpPr>
        <p:spPr>
          <a:xfrm>
            <a:off x="6945025" y="2471536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>
                <a:solidFill>
                  <a:srgbClr val="FFFFFF"/>
                </a:solidFill>
              </a:rPr>
              <a:t>04</a:t>
            </a:r>
            <a:endParaRPr lang="es" sz="2400" dirty="0">
              <a:solidFill>
                <a:srgbClr val="FFFFFF"/>
              </a:solidFill>
            </a:endParaRPr>
          </a:p>
        </p:txBody>
      </p:sp>
      <p:sp>
        <p:nvSpPr>
          <p:cNvPr id="80" name="Google Shape;437;p16">
            <a:extLst>
              <a:ext uri="{FF2B5EF4-FFF2-40B4-BE49-F238E27FC236}">
                <a16:creationId xmlns:a16="http://schemas.microsoft.com/office/drawing/2014/main" id="{A4F38C95-59BE-44B6-9467-A879895EF09C}"/>
              </a:ext>
            </a:extLst>
          </p:cNvPr>
          <p:cNvSpPr txBox="1">
            <a:spLocks/>
          </p:cNvSpPr>
          <p:nvPr/>
        </p:nvSpPr>
        <p:spPr>
          <a:xfrm>
            <a:off x="4692446" y="1251110"/>
            <a:ext cx="201630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en-US" sz="1000" dirty="0">
                <a:solidFill>
                  <a:srgbClr val="F54132"/>
                </a:solidFill>
              </a:rPr>
              <a:t>DATABASE</a:t>
            </a:r>
            <a:br>
              <a:rPr lang="en-US" sz="1000" dirty="0"/>
            </a:br>
            <a:r>
              <a:rPr lang="en-US" sz="1000" dirty="0"/>
              <a:t>Storing the all the details &amp; images in Database – SQLite</a:t>
            </a:r>
          </a:p>
        </p:txBody>
      </p:sp>
      <p:sp>
        <p:nvSpPr>
          <p:cNvPr id="81" name="Google Shape;438;p16">
            <a:extLst>
              <a:ext uri="{FF2B5EF4-FFF2-40B4-BE49-F238E27FC236}">
                <a16:creationId xmlns:a16="http://schemas.microsoft.com/office/drawing/2014/main" id="{485F0834-880B-45B5-891A-A82AF99AD846}"/>
              </a:ext>
            </a:extLst>
          </p:cNvPr>
          <p:cNvSpPr txBox="1">
            <a:spLocks/>
          </p:cNvSpPr>
          <p:nvPr/>
        </p:nvSpPr>
        <p:spPr>
          <a:xfrm>
            <a:off x="1460950" y="1251110"/>
            <a:ext cx="205650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F54132"/>
                </a:solidFill>
              </a:rPr>
              <a:t>FACE RECOGNITION</a:t>
            </a:r>
            <a:br>
              <a:rPr lang="en-US" sz="1000" dirty="0"/>
            </a:br>
            <a:r>
              <a:rPr lang="en-IN" sz="1000" dirty="0">
                <a:latin typeface="Arvo"/>
              </a:rPr>
              <a:t>Capturing image of customers through web cam</a:t>
            </a:r>
            <a:r>
              <a:rPr lang="en-US" sz="1000" dirty="0"/>
              <a:t> </a:t>
            </a:r>
          </a:p>
        </p:txBody>
      </p:sp>
      <p:sp>
        <p:nvSpPr>
          <p:cNvPr id="82" name="Google Shape;439;p16">
            <a:extLst>
              <a:ext uri="{FF2B5EF4-FFF2-40B4-BE49-F238E27FC236}">
                <a16:creationId xmlns:a16="http://schemas.microsoft.com/office/drawing/2014/main" id="{4C39F5A4-8B47-4698-9D2B-5E1D0DBA86CD}"/>
              </a:ext>
            </a:extLst>
          </p:cNvPr>
          <p:cNvSpPr txBox="1">
            <a:spLocks/>
          </p:cNvSpPr>
          <p:nvPr/>
        </p:nvSpPr>
        <p:spPr>
          <a:xfrm>
            <a:off x="2910177" y="3647854"/>
            <a:ext cx="236970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F54132"/>
                </a:solidFill>
              </a:rPr>
              <a:t>ML MODELS</a:t>
            </a:r>
            <a:br>
              <a:rPr lang="en-US" sz="1000" dirty="0"/>
            </a:br>
            <a:r>
              <a:rPr lang="en-IN" sz="1000" dirty="0">
                <a:latin typeface="Arvo"/>
              </a:rPr>
              <a:t>For predicting age, gender and sentiments of the customer</a:t>
            </a:r>
            <a:endParaRPr lang="en-US" sz="1000" dirty="0">
              <a:latin typeface="Arvo"/>
              <a:sym typeface="Arvo"/>
            </a:endParaRP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endParaRPr lang="en-US" sz="1000" dirty="0"/>
          </a:p>
        </p:txBody>
      </p:sp>
      <p:sp>
        <p:nvSpPr>
          <p:cNvPr id="83" name="Google Shape;440;p16">
            <a:extLst>
              <a:ext uri="{FF2B5EF4-FFF2-40B4-BE49-F238E27FC236}">
                <a16:creationId xmlns:a16="http://schemas.microsoft.com/office/drawing/2014/main" id="{6147272B-6860-4A46-B54A-B556B6648A0C}"/>
              </a:ext>
            </a:extLst>
          </p:cNvPr>
          <p:cNvSpPr txBox="1">
            <a:spLocks/>
          </p:cNvSpPr>
          <p:nvPr/>
        </p:nvSpPr>
        <p:spPr>
          <a:xfrm>
            <a:off x="6256020" y="3621103"/>
            <a:ext cx="209111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en-US" sz="1000" dirty="0">
                <a:solidFill>
                  <a:srgbClr val="F54132"/>
                </a:solidFill>
              </a:rPr>
              <a:t>WEBSITE</a:t>
            </a:r>
            <a:br>
              <a:rPr lang="en-US" sz="1000" dirty="0"/>
            </a:br>
            <a:r>
              <a:rPr lang="en-US" sz="1000" dirty="0"/>
              <a:t>Plotting data dynamically on website for Admin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2B004CF-E22B-4119-9283-10B1B8A21270}"/>
              </a:ext>
            </a:extLst>
          </p:cNvPr>
          <p:cNvCxnSpPr>
            <a:cxnSpLocks/>
          </p:cNvCxnSpPr>
          <p:nvPr/>
        </p:nvCxnSpPr>
        <p:spPr>
          <a:xfrm>
            <a:off x="-41121" y="2609774"/>
            <a:ext cx="2178696" cy="0"/>
          </a:xfrm>
          <a:prstGeom prst="line">
            <a:avLst/>
          </a:prstGeom>
          <a:ln w="28575">
            <a:solidFill>
              <a:srgbClr val="F541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380055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Roles and Responsibilities</a:t>
            </a:r>
            <a:endParaRPr dirty="0"/>
          </a:p>
        </p:txBody>
      </p:sp>
      <p:sp>
        <p:nvSpPr>
          <p:cNvPr id="15" name="Google Shape;1390;p29">
            <a:extLst>
              <a:ext uri="{FF2B5EF4-FFF2-40B4-BE49-F238E27FC236}">
                <a16:creationId xmlns:a16="http://schemas.microsoft.com/office/drawing/2014/main" id="{7708E5C2-74CC-4A36-8BC8-7EFF775543F6}"/>
              </a:ext>
            </a:extLst>
          </p:cNvPr>
          <p:cNvSpPr/>
          <p:nvPr/>
        </p:nvSpPr>
        <p:spPr>
          <a:xfrm>
            <a:off x="2204245" y="1523571"/>
            <a:ext cx="4644093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392;p29">
            <a:extLst>
              <a:ext uri="{FF2B5EF4-FFF2-40B4-BE49-F238E27FC236}">
                <a16:creationId xmlns:a16="http://schemas.microsoft.com/office/drawing/2014/main" id="{FC18E579-3393-499C-A925-6C2FF4097E66}"/>
              </a:ext>
            </a:extLst>
          </p:cNvPr>
          <p:cNvSpPr/>
          <p:nvPr/>
        </p:nvSpPr>
        <p:spPr>
          <a:xfrm>
            <a:off x="2161229" y="1380627"/>
            <a:ext cx="2707947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Google Shape;1393;p29">
            <a:extLst>
              <a:ext uri="{FF2B5EF4-FFF2-40B4-BE49-F238E27FC236}">
                <a16:creationId xmlns:a16="http://schemas.microsoft.com/office/drawing/2014/main" id="{641197DE-9586-446A-80A4-EFA3DCBA6500}"/>
              </a:ext>
            </a:extLst>
          </p:cNvPr>
          <p:cNvSpPr/>
          <p:nvPr/>
        </p:nvSpPr>
        <p:spPr>
          <a:xfrm>
            <a:off x="1728095" y="1380640"/>
            <a:ext cx="873714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70B6E7-6DC4-4FC2-AB0E-E5FD2CF98A19}"/>
              </a:ext>
            </a:extLst>
          </p:cNvPr>
          <p:cNvSpPr txBox="1"/>
          <p:nvPr/>
        </p:nvSpPr>
        <p:spPr>
          <a:xfrm>
            <a:off x="2513094" y="1373700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RUDRA BARAD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3211518-D53F-48AD-9AFE-13621BF7B993}"/>
              </a:ext>
            </a:extLst>
          </p:cNvPr>
          <p:cNvSpPr txBox="1"/>
          <p:nvPr/>
        </p:nvSpPr>
        <p:spPr>
          <a:xfrm>
            <a:off x="2644825" y="1739603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Face Recognition &amp; Web Application</a:t>
            </a:r>
          </a:p>
        </p:txBody>
      </p:sp>
      <p:sp>
        <p:nvSpPr>
          <p:cNvPr id="63" name="Google Shape;1390;p29">
            <a:extLst>
              <a:ext uri="{FF2B5EF4-FFF2-40B4-BE49-F238E27FC236}">
                <a16:creationId xmlns:a16="http://schemas.microsoft.com/office/drawing/2014/main" id="{FEF54D0A-1E37-4DD8-A078-1B581D5D16AD}"/>
              </a:ext>
            </a:extLst>
          </p:cNvPr>
          <p:cNvSpPr/>
          <p:nvPr/>
        </p:nvSpPr>
        <p:spPr>
          <a:xfrm>
            <a:off x="1246848" y="3944351"/>
            <a:ext cx="4826287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1392;p29">
            <a:extLst>
              <a:ext uri="{FF2B5EF4-FFF2-40B4-BE49-F238E27FC236}">
                <a16:creationId xmlns:a16="http://schemas.microsoft.com/office/drawing/2014/main" id="{7F0D0157-FC8C-4F5B-9055-73A520D13000}"/>
              </a:ext>
            </a:extLst>
          </p:cNvPr>
          <p:cNvSpPr/>
          <p:nvPr/>
        </p:nvSpPr>
        <p:spPr>
          <a:xfrm>
            <a:off x="1203832" y="3801407"/>
            <a:ext cx="2707946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Google Shape;1393;p29">
            <a:extLst>
              <a:ext uri="{FF2B5EF4-FFF2-40B4-BE49-F238E27FC236}">
                <a16:creationId xmlns:a16="http://schemas.microsoft.com/office/drawing/2014/main" id="{EADF73EB-5ED7-4603-99F7-67D1D52A9E8D}"/>
              </a:ext>
            </a:extLst>
          </p:cNvPr>
          <p:cNvSpPr/>
          <p:nvPr/>
        </p:nvSpPr>
        <p:spPr>
          <a:xfrm>
            <a:off x="770698" y="3801420"/>
            <a:ext cx="873713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FC97754-957D-4514-94CD-03338E92AB4D}"/>
              </a:ext>
            </a:extLst>
          </p:cNvPr>
          <p:cNvSpPr txBox="1"/>
          <p:nvPr/>
        </p:nvSpPr>
        <p:spPr>
          <a:xfrm>
            <a:off x="1555699" y="3794480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JUHIE MOTIANI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800DA27-E6BD-4FCB-9C86-58D58B4E8E21}"/>
              </a:ext>
            </a:extLst>
          </p:cNvPr>
          <p:cNvSpPr txBox="1"/>
          <p:nvPr/>
        </p:nvSpPr>
        <p:spPr>
          <a:xfrm>
            <a:off x="1649330" y="4160383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Backend Developer (PUG, SQLite &amp; NodeJS)</a:t>
            </a:r>
          </a:p>
        </p:txBody>
      </p:sp>
      <p:sp>
        <p:nvSpPr>
          <p:cNvPr id="72" name="Google Shape;1390;p29">
            <a:extLst>
              <a:ext uri="{FF2B5EF4-FFF2-40B4-BE49-F238E27FC236}">
                <a16:creationId xmlns:a16="http://schemas.microsoft.com/office/drawing/2014/main" id="{7621D3E0-182A-4D8D-8F96-F95BAC7DEF44}"/>
              </a:ext>
            </a:extLst>
          </p:cNvPr>
          <p:cNvSpPr/>
          <p:nvPr/>
        </p:nvSpPr>
        <p:spPr>
          <a:xfrm flipH="1">
            <a:off x="3330821" y="2714694"/>
            <a:ext cx="4644093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392;p29">
            <a:extLst>
              <a:ext uri="{FF2B5EF4-FFF2-40B4-BE49-F238E27FC236}">
                <a16:creationId xmlns:a16="http://schemas.microsoft.com/office/drawing/2014/main" id="{2D0D1A88-AB9F-46B5-9958-6EC982FEBD2D}"/>
              </a:ext>
            </a:extLst>
          </p:cNvPr>
          <p:cNvSpPr/>
          <p:nvPr/>
        </p:nvSpPr>
        <p:spPr>
          <a:xfrm flipH="1">
            <a:off x="5309983" y="2571750"/>
            <a:ext cx="2707947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5" name="Google Shape;1393;p29">
            <a:extLst>
              <a:ext uri="{FF2B5EF4-FFF2-40B4-BE49-F238E27FC236}">
                <a16:creationId xmlns:a16="http://schemas.microsoft.com/office/drawing/2014/main" id="{FC357C89-5577-4279-92DB-B05E3B63DDC9}"/>
              </a:ext>
            </a:extLst>
          </p:cNvPr>
          <p:cNvSpPr/>
          <p:nvPr/>
        </p:nvSpPr>
        <p:spPr>
          <a:xfrm flipH="1">
            <a:off x="7577350" y="2571763"/>
            <a:ext cx="873714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566FC36-1AB5-4CBC-B691-1B1569D75B48}"/>
              </a:ext>
            </a:extLst>
          </p:cNvPr>
          <p:cNvSpPr txBox="1"/>
          <p:nvPr/>
        </p:nvSpPr>
        <p:spPr>
          <a:xfrm flipH="1">
            <a:off x="5929447" y="2558280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MANAN JOSHI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FFCDB94-8A11-465A-830E-FE015C7AE3B1}"/>
              </a:ext>
            </a:extLst>
          </p:cNvPr>
          <p:cNvSpPr txBox="1"/>
          <p:nvPr/>
        </p:nvSpPr>
        <p:spPr>
          <a:xfrm flipH="1">
            <a:off x="4247551" y="2930726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Face Recognition &amp; 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F272A8E-590B-4958-AEC7-80DCF75D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191" t="300" r="18944" b="34835"/>
          <a:stretch>
            <a:fillRect/>
          </a:stretch>
        </p:blipFill>
        <p:spPr>
          <a:xfrm>
            <a:off x="1832133" y="1491485"/>
            <a:ext cx="658192" cy="658192"/>
          </a:xfrm>
          <a:custGeom>
            <a:avLst/>
            <a:gdLst>
              <a:gd name="connsiteX0" fmla="*/ 1035868 w 2071736"/>
              <a:gd name="connsiteY0" fmla="*/ 0 h 2071736"/>
              <a:gd name="connsiteX1" fmla="*/ 2071736 w 2071736"/>
              <a:gd name="connsiteY1" fmla="*/ 1035868 h 2071736"/>
              <a:gd name="connsiteX2" fmla="*/ 1035868 w 2071736"/>
              <a:gd name="connsiteY2" fmla="*/ 2071736 h 2071736"/>
              <a:gd name="connsiteX3" fmla="*/ 0 w 2071736"/>
              <a:gd name="connsiteY3" fmla="*/ 1035868 h 2071736"/>
              <a:gd name="connsiteX4" fmla="*/ 1035868 w 2071736"/>
              <a:gd name="connsiteY4" fmla="*/ 0 h 2071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1736" h="2071736">
                <a:moveTo>
                  <a:pt x="1035868" y="0"/>
                </a:moveTo>
                <a:cubicBezTo>
                  <a:pt x="1607962" y="0"/>
                  <a:pt x="2071736" y="463774"/>
                  <a:pt x="2071736" y="1035868"/>
                </a:cubicBezTo>
                <a:cubicBezTo>
                  <a:pt x="2071736" y="1607962"/>
                  <a:pt x="1607962" y="2071736"/>
                  <a:pt x="1035868" y="2071736"/>
                </a:cubicBezTo>
                <a:cubicBezTo>
                  <a:pt x="463774" y="2071736"/>
                  <a:pt x="0" y="1607962"/>
                  <a:pt x="0" y="1035868"/>
                </a:cubicBezTo>
                <a:cubicBezTo>
                  <a:pt x="0" y="463774"/>
                  <a:pt x="463774" y="0"/>
                  <a:pt x="1035868" y="0"/>
                </a:cubicBezTo>
                <a:close/>
              </a:path>
            </a:pathLst>
          </a:custGeom>
          <a:ln>
            <a:solidFill>
              <a:srgbClr val="F8F8F8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276D2A3-ADB6-4E2C-A0CC-0AAA39AE0D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486" t="19" r="17547" b="28014"/>
          <a:stretch>
            <a:fillRect/>
          </a:stretch>
        </p:blipFill>
        <p:spPr>
          <a:xfrm>
            <a:off x="7694320" y="2688111"/>
            <a:ext cx="640933" cy="640933"/>
          </a:xfrm>
          <a:custGeom>
            <a:avLst/>
            <a:gdLst>
              <a:gd name="connsiteX0" fmla="*/ 1850813 w 3701626"/>
              <a:gd name="connsiteY0" fmla="*/ 0 h 3701626"/>
              <a:gd name="connsiteX1" fmla="*/ 3701626 w 3701626"/>
              <a:gd name="connsiteY1" fmla="*/ 1850813 h 3701626"/>
              <a:gd name="connsiteX2" fmla="*/ 1850813 w 3701626"/>
              <a:gd name="connsiteY2" fmla="*/ 3701626 h 3701626"/>
              <a:gd name="connsiteX3" fmla="*/ 0 w 3701626"/>
              <a:gd name="connsiteY3" fmla="*/ 1850813 h 3701626"/>
              <a:gd name="connsiteX4" fmla="*/ 1850813 w 3701626"/>
              <a:gd name="connsiteY4" fmla="*/ 0 h 3701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01626" h="3701626">
                <a:moveTo>
                  <a:pt x="1850813" y="0"/>
                </a:moveTo>
                <a:cubicBezTo>
                  <a:pt x="2872989" y="0"/>
                  <a:pt x="3701626" y="828637"/>
                  <a:pt x="3701626" y="1850813"/>
                </a:cubicBezTo>
                <a:cubicBezTo>
                  <a:pt x="3701626" y="2872989"/>
                  <a:pt x="2872989" y="3701626"/>
                  <a:pt x="1850813" y="3701626"/>
                </a:cubicBezTo>
                <a:cubicBezTo>
                  <a:pt x="828637" y="3701626"/>
                  <a:pt x="0" y="2872989"/>
                  <a:pt x="0" y="1850813"/>
                </a:cubicBezTo>
                <a:cubicBezTo>
                  <a:pt x="0" y="828637"/>
                  <a:pt x="828637" y="0"/>
                  <a:pt x="1850813" y="0"/>
                </a:cubicBezTo>
                <a:close/>
              </a:path>
            </a:pathLst>
          </a:custGeom>
          <a:ln>
            <a:solidFill>
              <a:srgbClr val="E6E6E6"/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E435279-FC70-4638-B1E8-DD9E9EFD1D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933" t="272" r="13673" b="29333"/>
          <a:stretch>
            <a:fillRect/>
          </a:stretch>
        </p:blipFill>
        <p:spPr>
          <a:xfrm>
            <a:off x="876349" y="3901443"/>
            <a:ext cx="665324" cy="665324"/>
          </a:xfrm>
          <a:custGeom>
            <a:avLst/>
            <a:gdLst>
              <a:gd name="connsiteX0" fmla="*/ 1810365 w 3620730"/>
              <a:gd name="connsiteY0" fmla="*/ 0 h 3620730"/>
              <a:gd name="connsiteX1" fmla="*/ 3620730 w 3620730"/>
              <a:gd name="connsiteY1" fmla="*/ 1810365 h 3620730"/>
              <a:gd name="connsiteX2" fmla="*/ 1810365 w 3620730"/>
              <a:gd name="connsiteY2" fmla="*/ 3620730 h 3620730"/>
              <a:gd name="connsiteX3" fmla="*/ 0 w 3620730"/>
              <a:gd name="connsiteY3" fmla="*/ 1810365 h 3620730"/>
              <a:gd name="connsiteX4" fmla="*/ 1810365 w 3620730"/>
              <a:gd name="connsiteY4" fmla="*/ 0 h 3620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0730" h="3620730">
                <a:moveTo>
                  <a:pt x="1810365" y="0"/>
                </a:moveTo>
                <a:cubicBezTo>
                  <a:pt x="2810202" y="0"/>
                  <a:pt x="3620730" y="810528"/>
                  <a:pt x="3620730" y="1810365"/>
                </a:cubicBezTo>
                <a:cubicBezTo>
                  <a:pt x="3620730" y="2810202"/>
                  <a:pt x="2810202" y="3620730"/>
                  <a:pt x="1810365" y="3620730"/>
                </a:cubicBezTo>
                <a:cubicBezTo>
                  <a:pt x="810528" y="3620730"/>
                  <a:pt x="0" y="2810202"/>
                  <a:pt x="0" y="1810365"/>
                </a:cubicBezTo>
                <a:cubicBezTo>
                  <a:pt x="0" y="810528"/>
                  <a:pt x="810528" y="0"/>
                  <a:pt x="1810365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26145641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1390;p29">
            <a:extLst>
              <a:ext uri="{FF2B5EF4-FFF2-40B4-BE49-F238E27FC236}">
                <a16:creationId xmlns:a16="http://schemas.microsoft.com/office/drawing/2014/main" id="{058FC2D9-A564-472A-9AF4-BC7C37502930}"/>
              </a:ext>
            </a:extLst>
          </p:cNvPr>
          <p:cNvSpPr/>
          <p:nvPr/>
        </p:nvSpPr>
        <p:spPr>
          <a:xfrm flipH="1">
            <a:off x="2369817" y="1468941"/>
            <a:ext cx="4889898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" name="Google Shape;1392;p29">
            <a:extLst>
              <a:ext uri="{FF2B5EF4-FFF2-40B4-BE49-F238E27FC236}">
                <a16:creationId xmlns:a16="http://schemas.microsoft.com/office/drawing/2014/main" id="{63803571-0455-4A5A-86BA-DB5D0EC74147}"/>
              </a:ext>
            </a:extLst>
          </p:cNvPr>
          <p:cNvSpPr/>
          <p:nvPr/>
        </p:nvSpPr>
        <p:spPr>
          <a:xfrm flipH="1">
            <a:off x="4594784" y="1325997"/>
            <a:ext cx="2707947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Google Shape;1393;p29">
            <a:extLst>
              <a:ext uri="{FF2B5EF4-FFF2-40B4-BE49-F238E27FC236}">
                <a16:creationId xmlns:a16="http://schemas.microsoft.com/office/drawing/2014/main" id="{6657B8CC-27B8-45CD-A84B-8076190A074B}"/>
              </a:ext>
            </a:extLst>
          </p:cNvPr>
          <p:cNvSpPr/>
          <p:nvPr/>
        </p:nvSpPr>
        <p:spPr>
          <a:xfrm flipH="1">
            <a:off x="6862151" y="1326010"/>
            <a:ext cx="873714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2D1920-D059-4824-9FA6-2005D436D52A}"/>
              </a:ext>
            </a:extLst>
          </p:cNvPr>
          <p:cNvSpPr txBox="1"/>
          <p:nvPr/>
        </p:nvSpPr>
        <p:spPr>
          <a:xfrm flipH="1">
            <a:off x="5222309" y="1325997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ANJALI PATEL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F7EE430-B376-46EB-B02E-52E9E8A406F2}"/>
              </a:ext>
            </a:extLst>
          </p:cNvPr>
          <p:cNvSpPr txBox="1"/>
          <p:nvPr/>
        </p:nvSpPr>
        <p:spPr>
          <a:xfrm flipH="1">
            <a:off x="2937994" y="1684973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Backend Developer (PUG, SQLite &amp; NodeJS)</a:t>
            </a:r>
          </a:p>
        </p:txBody>
      </p:sp>
      <p:sp>
        <p:nvSpPr>
          <p:cNvPr id="54" name="Google Shape;1390;p29">
            <a:extLst>
              <a:ext uri="{FF2B5EF4-FFF2-40B4-BE49-F238E27FC236}">
                <a16:creationId xmlns:a16="http://schemas.microsoft.com/office/drawing/2014/main" id="{BF4A048A-3E05-4F38-9F34-D1C1B266D9A0}"/>
              </a:ext>
            </a:extLst>
          </p:cNvPr>
          <p:cNvSpPr/>
          <p:nvPr/>
        </p:nvSpPr>
        <p:spPr>
          <a:xfrm flipH="1">
            <a:off x="3300540" y="3919513"/>
            <a:ext cx="4644093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1392;p29">
            <a:extLst>
              <a:ext uri="{FF2B5EF4-FFF2-40B4-BE49-F238E27FC236}">
                <a16:creationId xmlns:a16="http://schemas.microsoft.com/office/drawing/2014/main" id="{D2CF75B5-D4E1-411A-832C-919A67FC6ECA}"/>
              </a:ext>
            </a:extLst>
          </p:cNvPr>
          <p:cNvSpPr/>
          <p:nvPr/>
        </p:nvSpPr>
        <p:spPr>
          <a:xfrm flipH="1">
            <a:off x="5279702" y="3776569"/>
            <a:ext cx="2707947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Google Shape;1393;p29">
            <a:extLst>
              <a:ext uri="{FF2B5EF4-FFF2-40B4-BE49-F238E27FC236}">
                <a16:creationId xmlns:a16="http://schemas.microsoft.com/office/drawing/2014/main" id="{62319372-F74E-4649-886B-9CE13318720B}"/>
              </a:ext>
            </a:extLst>
          </p:cNvPr>
          <p:cNvSpPr/>
          <p:nvPr/>
        </p:nvSpPr>
        <p:spPr>
          <a:xfrm flipH="1">
            <a:off x="7547069" y="3776582"/>
            <a:ext cx="873714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EC68845-3CD9-4B97-BDAE-FB4CD9CE5989}"/>
              </a:ext>
            </a:extLst>
          </p:cNvPr>
          <p:cNvSpPr txBox="1"/>
          <p:nvPr/>
        </p:nvSpPr>
        <p:spPr>
          <a:xfrm flipH="1">
            <a:off x="5987393" y="3766227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VARUN SHAH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69D8DF4-4199-45F4-A826-05CA13752FE7}"/>
              </a:ext>
            </a:extLst>
          </p:cNvPr>
          <p:cNvSpPr txBox="1"/>
          <p:nvPr/>
        </p:nvSpPr>
        <p:spPr>
          <a:xfrm flipH="1">
            <a:off x="4316330" y="4135545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Age, Gender &amp; Sentiment Analysis</a:t>
            </a:r>
          </a:p>
        </p:txBody>
      </p:sp>
      <p:sp>
        <p:nvSpPr>
          <p:cNvPr id="63" name="Google Shape;1390;p29">
            <a:extLst>
              <a:ext uri="{FF2B5EF4-FFF2-40B4-BE49-F238E27FC236}">
                <a16:creationId xmlns:a16="http://schemas.microsoft.com/office/drawing/2014/main" id="{980FEF3E-4239-4A1F-A83D-47DD6A4B7CD7}"/>
              </a:ext>
            </a:extLst>
          </p:cNvPr>
          <p:cNvSpPr/>
          <p:nvPr/>
        </p:nvSpPr>
        <p:spPr>
          <a:xfrm>
            <a:off x="1343300" y="2695319"/>
            <a:ext cx="4644093" cy="569348"/>
          </a:xfrm>
          <a:custGeom>
            <a:avLst/>
            <a:gdLst/>
            <a:ahLst/>
            <a:cxnLst/>
            <a:rect l="l" t="t" r="r" b="b"/>
            <a:pathLst>
              <a:path w="10849" h="3441" extrusionOk="0">
                <a:moveTo>
                  <a:pt x="1" y="1"/>
                </a:moveTo>
                <a:lnTo>
                  <a:pt x="1" y="3441"/>
                </a:lnTo>
                <a:lnTo>
                  <a:pt x="9752" y="3441"/>
                </a:lnTo>
                <a:lnTo>
                  <a:pt x="10848" y="1703"/>
                </a:lnTo>
                <a:lnTo>
                  <a:pt x="9752" y="1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1392;p29">
            <a:extLst>
              <a:ext uri="{FF2B5EF4-FFF2-40B4-BE49-F238E27FC236}">
                <a16:creationId xmlns:a16="http://schemas.microsoft.com/office/drawing/2014/main" id="{1C1BA063-1B20-48AD-8217-4C9B614C26FE}"/>
              </a:ext>
            </a:extLst>
          </p:cNvPr>
          <p:cNvSpPr/>
          <p:nvPr/>
        </p:nvSpPr>
        <p:spPr>
          <a:xfrm>
            <a:off x="1300284" y="2552375"/>
            <a:ext cx="2707947" cy="310403"/>
          </a:xfrm>
          <a:custGeom>
            <a:avLst/>
            <a:gdLst/>
            <a:ahLst/>
            <a:cxnLst/>
            <a:rect l="l" t="t" r="r" b="b"/>
            <a:pathLst>
              <a:path w="8909" h="1876" extrusionOk="0">
                <a:moveTo>
                  <a:pt x="1" y="0"/>
                </a:moveTo>
                <a:lnTo>
                  <a:pt x="1" y="1875"/>
                </a:lnTo>
                <a:lnTo>
                  <a:pt x="8209" y="1875"/>
                </a:lnTo>
                <a:lnTo>
                  <a:pt x="8908" y="931"/>
                </a:lnTo>
                <a:lnTo>
                  <a:pt x="8209" y="0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Google Shape;1393;p29">
            <a:extLst>
              <a:ext uri="{FF2B5EF4-FFF2-40B4-BE49-F238E27FC236}">
                <a16:creationId xmlns:a16="http://schemas.microsoft.com/office/drawing/2014/main" id="{82D3E75E-C4B8-41CF-801F-2C60C24725CB}"/>
              </a:ext>
            </a:extLst>
          </p:cNvPr>
          <p:cNvSpPr/>
          <p:nvPr/>
        </p:nvSpPr>
        <p:spPr>
          <a:xfrm>
            <a:off x="867150" y="2552388"/>
            <a:ext cx="873714" cy="873630"/>
          </a:xfrm>
          <a:custGeom>
            <a:avLst/>
            <a:gdLst/>
            <a:ahLst/>
            <a:cxnLst/>
            <a:rect l="l" t="t" r="r" b="b"/>
            <a:pathLst>
              <a:path w="5281" h="5280" extrusionOk="0">
                <a:moveTo>
                  <a:pt x="2641" y="0"/>
                </a:moveTo>
                <a:cubicBezTo>
                  <a:pt x="1176" y="0"/>
                  <a:pt x="1" y="1183"/>
                  <a:pt x="1" y="2640"/>
                </a:cubicBezTo>
                <a:cubicBezTo>
                  <a:pt x="1" y="4097"/>
                  <a:pt x="1176" y="5280"/>
                  <a:pt x="2641" y="5280"/>
                </a:cubicBezTo>
                <a:cubicBezTo>
                  <a:pt x="4098" y="5280"/>
                  <a:pt x="5280" y="4097"/>
                  <a:pt x="5280" y="2640"/>
                </a:cubicBezTo>
                <a:cubicBezTo>
                  <a:pt x="5280" y="1183"/>
                  <a:pt x="4098" y="0"/>
                  <a:pt x="264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DBCA659-D92C-4F20-9EDD-894EDF1CC01B}"/>
              </a:ext>
            </a:extLst>
          </p:cNvPr>
          <p:cNvSpPr txBox="1"/>
          <p:nvPr/>
        </p:nvSpPr>
        <p:spPr>
          <a:xfrm>
            <a:off x="1666910" y="2545448"/>
            <a:ext cx="461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FFFFFF"/>
                </a:solidFill>
                <a:latin typeface="Arvo" panose="020B0604020202020204" charset="0"/>
              </a:rPr>
              <a:t>DHRUTI PATEL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C3BD772-2403-4CC3-9775-98B27D49315C}"/>
              </a:ext>
            </a:extLst>
          </p:cNvPr>
          <p:cNvSpPr txBox="1"/>
          <p:nvPr/>
        </p:nvSpPr>
        <p:spPr>
          <a:xfrm>
            <a:off x="1783880" y="2911351"/>
            <a:ext cx="4610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FF"/>
                </a:solidFill>
                <a:latin typeface="Arvo"/>
                <a:sym typeface="Barlow Condensed SemiBold"/>
              </a:rPr>
              <a:t>Age, Gender &amp; Sentiment Analysis</a:t>
            </a:r>
          </a:p>
        </p:txBody>
      </p:sp>
      <p:sp>
        <p:nvSpPr>
          <p:cNvPr id="69" name="Google Shape;503;p19">
            <a:extLst>
              <a:ext uri="{FF2B5EF4-FFF2-40B4-BE49-F238E27FC236}">
                <a16:creationId xmlns:a16="http://schemas.microsoft.com/office/drawing/2014/main" id="{8A8834E7-1E47-40E4-9358-A518878469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8093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Roles and Responsibilities</a:t>
            </a:r>
            <a:endParaRPr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CBBFA4D-58DA-40CB-9818-EBB394F99B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23" r="9437" b="15960"/>
          <a:stretch>
            <a:fillRect/>
          </a:stretch>
        </p:blipFill>
        <p:spPr>
          <a:xfrm>
            <a:off x="6971564" y="1432819"/>
            <a:ext cx="657916" cy="657916"/>
          </a:xfrm>
          <a:custGeom>
            <a:avLst/>
            <a:gdLst>
              <a:gd name="connsiteX0" fmla="*/ 2161309 w 4322618"/>
              <a:gd name="connsiteY0" fmla="*/ 0 h 4322618"/>
              <a:gd name="connsiteX1" fmla="*/ 4322618 w 4322618"/>
              <a:gd name="connsiteY1" fmla="*/ 2161309 h 4322618"/>
              <a:gd name="connsiteX2" fmla="*/ 2161309 w 4322618"/>
              <a:gd name="connsiteY2" fmla="*/ 4322618 h 4322618"/>
              <a:gd name="connsiteX3" fmla="*/ 0 w 4322618"/>
              <a:gd name="connsiteY3" fmla="*/ 2161309 h 4322618"/>
              <a:gd name="connsiteX4" fmla="*/ 2161309 w 4322618"/>
              <a:gd name="connsiteY4" fmla="*/ 0 h 4322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2618" h="4322618">
                <a:moveTo>
                  <a:pt x="2161309" y="0"/>
                </a:moveTo>
                <a:cubicBezTo>
                  <a:pt x="3354967" y="0"/>
                  <a:pt x="4322618" y="967651"/>
                  <a:pt x="4322618" y="2161309"/>
                </a:cubicBezTo>
                <a:cubicBezTo>
                  <a:pt x="4322618" y="3354967"/>
                  <a:pt x="3354967" y="4322618"/>
                  <a:pt x="2161309" y="4322618"/>
                </a:cubicBezTo>
                <a:cubicBezTo>
                  <a:pt x="967651" y="4322618"/>
                  <a:pt x="0" y="3354967"/>
                  <a:pt x="0" y="2161309"/>
                </a:cubicBezTo>
                <a:cubicBezTo>
                  <a:pt x="0" y="967651"/>
                  <a:pt x="967651" y="0"/>
                  <a:pt x="2161309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876076D-E83C-4D9C-8C4F-CF4E496B9C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587" b="12727"/>
          <a:stretch>
            <a:fillRect/>
          </a:stretch>
        </p:blipFill>
        <p:spPr>
          <a:xfrm>
            <a:off x="964598" y="2649201"/>
            <a:ext cx="677791" cy="676698"/>
          </a:xfrm>
          <a:custGeom>
            <a:avLst/>
            <a:gdLst>
              <a:gd name="connsiteX0" fmla="*/ 1987176 w 4496113"/>
              <a:gd name="connsiteY0" fmla="*/ 0 h 4488862"/>
              <a:gd name="connsiteX1" fmla="*/ 2518725 w 4496113"/>
              <a:gd name="connsiteY1" fmla="*/ 0 h 4488862"/>
              <a:gd name="connsiteX2" fmla="*/ 2706998 w 4496113"/>
              <a:gd name="connsiteY2" fmla="*/ 28734 h 4488862"/>
              <a:gd name="connsiteX3" fmla="*/ 4494268 w 4496113"/>
              <a:gd name="connsiteY3" fmla="*/ 2005561 h 4488862"/>
              <a:gd name="connsiteX4" fmla="*/ 4496113 w 4496113"/>
              <a:gd name="connsiteY4" fmla="*/ 2042095 h 4488862"/>
              <a:gd name="connsiteX5" fmla="*/ 4496113 w 4496113"/>
              <a:gd name="connsiteY5" fmla="*/ 2429730 h 4488862"/>
              <a:gd name="connsiteX6" fmla="*/ 4494268 w 4496113"/>
              <a:gd name="connsiteY6" fmla="*/ 2466263 h 4488862"/>
              <a:gd name="connsiteX7" fmla="*/ 2252950 w 4496113"/>
              <a:gd name="connsiteY7" fmla="*/ 4488862 h 4488862"/>
              <a:gd name="connsiteX8" fmla="*/ 0 w 4496113"/>
              <a:gd name="connsiteY8" fmla="*/ 2235912 h 4488862"/>
              <a:gd name="connsiteX9" fmla="*/ 1798902 w 4496113"/>
              <a:gd name="connsiteY9" fmla="*/ 28734 h 4488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96113" h="4488862">
                <a:moveTo>
                  <a:pt x="1987176" y="0"/>
                </a:moveTo>
                <a:lnTo>
                  <a:pt x="2518725" y="0"/>
                </a:lnTo>
                <a:lnTo>
                  <a:pt x="2706998" y="28734"/>
                </a:lnTo>
                <a:cubicBezTo>
                  <a:pt x="3660299" y="223808"/>
                  <a:pt x="4394278" y="1020972"/>
                  <a:pt x="4494268" y="2005561"/>
                </a:cubicBezTo>
                <a:lnTo>
                  <a:pt x="4496113" y="2042095"/>
                </a:lnTo>
                <a:lnTo>
                  <a:pt x="4496113" y="2429730"/>
                </a:lnTo>
                <a:lnTo>
                  <a:pt x="4494268" y="2466263"/>
                </a:lnTo>
                <a:cubicBezTo>
                  <a:pt x="4378895" y="3602327"/>
                  <a:pt x="3419453" y="4488862"/>
                  <a:pt x="2252950" y="4488862"/>
                </a:cubicBezTo>
                <a:cubicBezTo>
                  <a:pt x="1008680" y="4488862"/>
                  <a:pt x="0" y="3480182"/>
                  <a:pt x="0" y="2235912"/>
                </a:cubicBezTo>
                <a:cubicBezTo>
                  <a:pt x="0" y="1147176"/>
                  <a:pt x="772271" y="238813"/>
                  <a:pt x="1798902" y="28734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27A1515-BE06-4F8A-B608-034507492D1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4261" t="489" r="10142" b="33914"/>
          <a:stretch>
            <a:fillRect/>
          </a:stretch>
        </p:blipFill>
        <p:spPr>
          <a:xfrm>
            <a:off x="7653679" y="3883150"/>
            <a:ext cx="660493" cy="660493"/>
          </a:xfrm>
          <a:custGeom>
            <a:avLst/>
            <a:gdLst>
              <a:gd name="connsiteX0" fmla="*/ 1686979 w 3373958"/>
              <a:gd name="connsiteY0" fmla="*/ 0 h 3373958"/>
              <a:gd name="connsiteX1" fmla="*/ 3373958 w 3373958"/>
              <a:gd name="connsiteY1" fmla="*/ 1686979 h 3373958"/>
              <a:gd name="connsiteX2" fmla="*/ 1686979 w 3373958"/>
              <a:gd name="connsiteY2" fmla="*/ 3373958 h 3373958"/>
              <a:gd name="connsiteX3" fmla="*/ 0 w 3373958"/>
              <a:gd name="connsiteY3" fmla="*/ 1686979 h 3373958"/>
              <a:gd name="connsiteX4" fmla="*/ 1686979 w 3373958"/>
              <a:gd name="connsiteY4" fmla="*/ 0 h 3373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958" h="3373958">
                <a:moveTo>
                  <a:pt x="1686979" y="0"/>
                </a:moveTo>
                <a:cubicBezTo>
                  <a:pt x="2618672" y="0"/>
                  <a:pt x="3373958" y="755286"/>
                  <a:pt x="3373958" y="1686979"/>
                </a:cubicBezTo>
                <a:cubicBezTo>
                  <a:pt x="3373958" y="2618672"/>
                  <a:pt x="2618672" y="3373958"/>
                  <a:pt x="1686979" y="3373958"/>
                </a:cubicBezTo>
                <a:cubicBezTo>
                  <a:pt x="755286" y="3373958"/>
                  <a:pt x="0" y="2618672"/>
                  <a:pt x="0" y="1686979"/>
                </a:cubicBezTo>
                <a:cubicBezTo>
                  <a:pt x="0" y="755286"/>
                  <a:pt x="755286" y="0"/>
                  <a:pt x="1686979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225309620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Accuracy of Models </a:t>
            </a:r>
            <a:endParaRPr dirty="0"/>
          </a:p>
        </p:txBody>
      </p:sp>
      <p:sp>
        <p:nvSpPr>
          <p:cNvPr id="34" name="Google Shape;986;p54">
            <a:extLst>
              <a:ext uri="{FF2B5EF4-FFF2-40B4-BE49-F238E27FC236}">
                <a16:creationId xmlns:a16="http://schemas.microsoft.com/office/drawing/2014/main" id="{2CBAC0C6-79A4-4F0E-A3D7-DD0801159893}"/>
              </a:ext>
            </a:extLst>
          </p:cNvPr>
          <p:cNvSpPr/>
          <p:nvPr/>
        </p:nvSpPr>
        <p:spPr>
          <a:xfrm>
            <a:off x="1579625" y="1755933"/>
            <a:ext cx="1211400" cy="1211100"/>
          </a:xfrm>
          <a:prstGeom prst="ellipse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89;p54">
            <a:extLst>
              <a:ext uri="{FF2B5EF4-FFF2-40B4-BE49-F238E27FC236}">
                <a16:creationId xmlns:a16="http://schemas.microsoft.com/office/drawing/2014/main" id="{B0C40367-F05F-4213-A721-0822D1DE7404}"/>
              </a:ext>
            </a:extLst>
          </p:cNvPr>
          <p:cNvSpPr/>
          <p:nvPr/>
        </p:nvSpPr>
        <p:spPr>
          <a:xfrm>
            <a:off x="1532650" y="1687634"/>
            <a:ext cx="1317300" cy="1317600"/>
          </a:xfrm>
          <a:prstGeom prst="blockArc">
            <a:avLst>
              <a:gd name="adj1" fmla="val 5182080"/>
              <a:gd name="adj2" fmla="val 3081852"/>
              <a:gd name="adj3" fmla="val 9143"/>
            </a:avLst>
          </a:prstGeom>
          <a:solidFill>
            <a:srgbClr val="F534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990;p54">
            <a:extLst>
              <a:ext uri="{FF2B5EF4-FFF2-40B4-BE49-F238E27FC236}">
                <a16:creationId xmlns:a16="http://schemas.microsoft.com/office/drawing/2014/main" id="{046AECD5-8200-438C-9508-F1FDE83F7E2C}"/>
              </a:ext>
            </a:extLst>
          </p:cNvPr>
          <p:cNvSpPr/>
          <p:nvPr/>
        </p:nvSpPr>
        <p:spPr>
          <a:xfrm>
            <a:off x="3960325" y="1755933"/>
            <a:ext cx="1211400" cy="1211100"/>
          </a:xfrm>
          <a:prstGeom prst="ellipse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92;p54">
            <a:extLst>
              <a:ext uri="{FF2B5EF4-FFF2-40B4-BE49-F238E27FC236}">
                <a16:creationId xmlns:a16="http://schemas.microsoft.com/office/drawing/2014/main" id="{2D058827-A25E-40AD-9709-48425CF4911C}"/>
              </a:ext>
            </a:extLst>
          </p:cNvPr>
          <p:cNvSpPr/>
          <p:nvPr/>
        </p:nvSpPr>
        <p:spPr>
          <a:xfrm>
            <a:off x="6341025" y="1755933"/>
            <a:ext cx="1211400" cy="1211100"/>
          </a:xfrm>
          <a:prstGeom prst="ellipse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93;p54">
            <a:extLst>
              <a:ext uri="{FF2B5EF4-FFF2-40B4-BE49-F238E27FC236}">
                <a16:creationId xmlns:a16="http://schemas.microsoft.com/office/drawing/2014/main" id="{467C9FD9-AFA1-4422-B6D0-F29D341C91EB}"/>
              </a:ext>
            </a:extLst>
          </p:cNvPr>
          <p:cNvSpPr/>
          <p:nvPr/>
        </p:nvSpPr>
        <p:spPr>
          <a:xfrm>
            <a:off x="6294050" y="1687634"/>
            <a:ext cx="1317300" cy="1317600"/>
          </a:xfrm>
          <a:prstGeom prst="blockArc">
            <a:avLst>
              <a:gd name="adj1" fmla="val 5348112"/>
              <a:gd name="adj2" fmla="val 2289257"/>
              <a:gd name="adj3" fmla="val 8306"/>
            </a:avLst>
          </a:prstGeom>
          <a:solidFill>
            <a:srgbClr val="FFA7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994;p54">
            <a:extLst>
              <a:ext uri="{FF2B5EF4-FFF2-40B4-BE49-F238E27FC236}">
                <a16:creationId xmlns:a16="http://schemas.microsoft.com/office/drawing/2014/main" id="{C6DEB4D4-A3AD-4979-8C92-9D92ED4151A8}"/>
              </a:ext>
            </a:extLst>
          </p:cNvPr>
          <p:cNvSpPr txBox="1">
            <a:spLocks/>
          </p:cNvSpPr>
          <p:nvPr/>
        </p:nvSpPr>
        <p:spPr>
          <a:xfrm>
            <a:off x="1804818" y="2131503"/>
            <a:ext cx="790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n" sz="2400" dirty="0"/>
              <a:t>90%</a:t>
            </a:r>
          </a:p>
        </p:txBody>
      </p:sp>
      <p:sp>
        <p:nvSpPr>
          <p:cNvPr id="41" name="Google Shape;996;p54">
            <a:extLst>
              <a:ext uri="{FF2B5EF4-FFF2-40B4-BE49-F238E27FC236}">
                <a16:creationId xmlns:a16="http://schemas.microsoft.com/office/drawing/2014/main" id="{2F3DF703-5812-4C76-B516-AE64CA1A234C}"/>
              </a:ext>
            </a:extLst>
          </p:cNvPr>
          <p:cNvSpPr txBox="1">
            <a:spLocks/>
          </p:cNvSpPr>
          <p:nvPr/>
        </p:nvSpPr>
        <p:spPr>
          <a:xfrm>
            <a:off x="4176600" y="2146371"/>
            <a:ext cx="790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n" sz="2400" dirty="0"/>
              <a:t>75%</a:t>
            </a:r>
          </a:p>
        </p:txBody>
      </p:sp>
      <p:sp>
        <p:nvSpPr>
          <p:cNvPr id="42" name="Google Shape;997;p54">
            <a:extLst>
              <a:ext uri="{FF2B5EF4-FFF2-40B4-BE49-F238E27FC236}">
                <a16:creationId xmlns:a16="http://schemas.microsoft.com/office/drawing/2014/main" id="{D738C155-9F5F-415C-AD3B-5915D394293E}"/>
              </a:ext>
            </a:extLst>
          </p:cNvPr>
          <p:cNvSpPr txBox="1">
            <a:spLocks/>
          </p:cNvSpPr>
          <p:nvPr/>
        </p:nvSpPr>
        <p:spPr>
          <a:xfrm>
            <a:off x="6563250" y="2146371"/>
            <a:ext cx="790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n" sz="2400"/>
              <a:t>85%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85DC26-B351-4790-ACC1-7B6FD9949EB2}"/>
              </a:ext>
            </a:extLst>
          </p:cNvPr>
          <p:cNvSpPr txBox="1"/>
          <p:nvPr/>
        </p:nvSpPr>
        <p:spPr>
          <a:xfrm>
            <a:off x="1333949" y="3203582"/>
            <a:ext cx="1918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434343"/>
                </a:solidFill>
                <a:latin typeface="Arvo"/>
                <a:sym typeface="Arvo"/>
              </a:rPr>
              <a:t>Gender  Prediction</a:t>
            </a:r>
          </a:p>
        </p:txBody>
      </p:sp>
      <p:sp>
        <p:nvSpPr>
          <p:cNvPr id="14" name="Google Shape;993;p54">
            <a:extLst>
              <a:ext uri="{FF2B5EF4-FFF2-40B4-BE49-F238E27FC236}">
                <a16:creationId xmlns:a16="http://schemas.microsoft.com/office/drawing/2014/main" id="{03091714-59E4-4715-A95C-D7F333EC1CC7}"/>
              </a:ext>
            </a:extLst>
          </p:cNvPr>
          <p:cNvSpPr/>
          <p:nvPr/>
        </p:nvSpPr>
        <p:spPr>
          <a:xfrm>
            <a:off x="3913350" y="1702671"/>
            <a:ext cx="1317300" cy="1317600"/>
          </a:xfrm>
          <a:prstGeom prst="blockArc">
            <a:avLst>
              <a:gd name="adj1" fmla="val 5280722"/>
              <a:gd name="adj2" fmla="val 594"/>
              <a:gd name="adj3" fmla="val 8817"/>
            </a:avLst>
          </a:prstGeom>
          <a:solidFill>
            <a:srgbClr val="1DC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2BE733-788E-45FB-979F-A956E04C2B9E}"/>
              </a:ext>
            </a:extLst>
          </p:cNvPr>
          <p:cNvSpPr txBox="1"/>
          <p:nvPr/>
        </p:nvSpPr>
        <p:spPr>
          <a:xfrm>
            <a:off x="3853463" y="3203581"/>
            <a:ext cx="14780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434343"/>
                </a:solidFill>
                <a:latin typeface="Arvo"/>
                <a:sym typeface="Arvo"/>
              </a:rPr>
              <a:t>Age 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829EA3-88E4-4DD1-85E0-8B3D0EE35205}"/>
              </a:ext>
            </a:extLst>
          </p:cNvPr>
          <p:cNvSpPr txBox="1"/>
          <p:nvPr/>
        </p:nvSpPr>
        <p:spPr>
          <a:xfrm>
            <a:off x="5980472" y="3211678"/>
            <a:ext cx="21532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434343"/>
                </a:solidFill>
                <a:latin typeface="Arvo"/>
                <a:sym typeface="Arvo"/>
              </a:rPr>
              <a:t>Sentimental Analysis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9B5864-F984-49F4-8D15-705CAE7DA1DF}"/>
              </a:ext>
            </a:extLst>
          </p:cNvPr>
          <p:cNvSpPr txBox="1"/>
          <p:nvPr/>
        </p:nvSpPr>
        <p:spPr>
          <a:xfrm>
            <a:off x="1315004" y="3769481"/>
            <a:ext cx="2304585" cy="31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255905" lvl="0" algn="just">
              <a:lnSpc>
                <a:spcPct val="107000"/>
              </a:lnSpc>
              <a:spcAft>
                <a:spcPts val="800"/>
              </a:spcAft>
            </a:pPr>
            <a:r>
              <a:rPr lang="en-IN" sz="14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gender_detection.model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6A6864-1700-4411-8FCA-64A202AAD52E}"/>
              </a:ext>
            </a:extLst>
          </p:cNvPr>
          <p:cNvSpPr txBox="1"/>
          <p:nvPr/>
        </p:nvSpPr>
        <p:spPr>
          <a:xfrm>
            <a:off x="3604721" y="3762046"/>
            <a:ext cx="23045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255905" algn="ctr"/>
            <a:r>
              <a:rPr lang="en-IN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age_net.caffemodel</a:t>
            </a:r>
            <a:endParaRPr lang="en-IN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255905" algn="ctr"/>
            <a:r>
              <a:rPr lang="en-IN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deployage.prototxt</a:t>
            </a:r>
            <a:endParaRPr lang="en-IN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89064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y Creative CV by slidesgo">
  <a:themeElements>
    <a:clrScheme name="Simple Light">
      <a:dk1>
        <a:srgbClr val="E9E6E1"/>
      </a:dk1>
      <a:lt1>
        <a:srgbClr val="434343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894</TotalTime>
  <Words>836</Words>
  <Application>Microsoft Office PowerPoint</Application>
  <PresentationFormat>On-screen Show (16:9)</PresentationFormat>
  <Paragraphs>165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Barlow Condensed SemiBold</vt:lpstr>
      <vt:lpstr>Times New Roman</vt:lpstr>
      <vt:lpstr>Fira Sans Extra Condensed Medium</vt:lpstr>
      <vt:lpstr>Calibri</vt:lpstr>
      <vt:lpstr>Wingdings</vt:lpstr>
      <vt:lpstr>Barlow Condensed Medium</vt:lpstr>
      <vt:lpstr>Arvo</vt:lpstr>
      <vt:lpstr>Barlow Condensed</vt:lpstr>
      <vt:lpstr>Barlow Semi Condensed SemiBold</vt:lpstr>
      <vt:lpstr>Petit Formal Script</vt:lpstr>
      <vt:lpstr>Arial</vt:lpstr>
      <vt:lpstr>My Creative CV by slidesgo</vt:lpstr>
      <vt:lpstr>FACE LOG</vt:lpstr>
      <vt:lpstr>TABLE OF CONTENTS</vt:lpstr>
      <vt:lpstr>Project Definition</vt:lpstr>
      <vt:lpstr>Introduction To Domain</vt:lpstr>
      <vt:lpstr>Project Description</vt:lpstr>
      <vt:lpstr>Project Briefing</vt:lpstr>
      <vt:lpstr>Roles and Responsibilities</vt:lpstr>
      <vt:lpstr>Roles and Responsibilities</vt:lpstr>
      <vt:lpstr>Accuracy of Models </vt:lpstr>
      <vt:lpstr>Gantt Chart</vt:lpstr>
      <vt:lpstr>Gantt Chart</vt:lpstr>
      <vt:lpstr>Existing System and Limitations</vt:lpstr>
      <vt:lpstr>No High Configuration required</vt:lpstr>
      <vt:lpstr>Hardware and Software Environment</vt:lpstr>
      <vt:lpstr>PowerPoint Presentation</vt:lpstr>
      <vt:lpstr>Flowchart</vt:lpstr>
      <vt:lpstr>Flowchart</vt:lpstr>
      <vt:lpstr>Snapshots </vt:lpstr>
      <vt:lpstr>Data Dictionary </vt:lpstr>
      <vt:lpstr>Snapshots</vt:lpstr>
      <vt:lpstr>Snapshots of Website</vt:lpstr>
      <vt:lpstr>PowerPoint Presentation</vt:lpstr>
      <vt:lpstr>Challenges Faced</vt:lpstr>
      <vt:lpstr>PowerPoint Presentation</vt:lpstr>
      <vt:lpstr>Conclusion</vt:lpstr>
      <vt:lpstr>References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PRESENTATION</dc:title>
  <cp:lastModifiedBy>Rudra Barad</cp:lastModifiedBy>
  <cp:revision>92</cp:revision>
  <dcterms:modified xsi:type="dcterms:W3CDTF">2021-03-31T18:56:10Z</dcterms:modified>
</cp:coreProperties>
</file>